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CEE1"/>
    <a:srgbClr val="48B9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B340-FDED-4062-9682-5A26B19F4BB6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82A6-D61F-4CA1-B9B4-3177E60D5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4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B340-FDED-4062-9682-5A26B19F4BB6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82A6-D61F-4CA1-B9B4-3177E60D5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643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B340-FDED-4062-9682-5A26B19F4BB6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82A6-D61F-4CA1-B9B4-3177E60D5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2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B340-FDED-4062-9682-5A26B19F4BB6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82A6-D61F-4CA1-B9B4-3177E60D5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9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B340-FDED-4062-9682-5A26B19F4BB6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82A6-D61F-4CA1-B9B4-3177E60D5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1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B340-FDED-4062-9682-5A26B19F4BB6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82A6-D61F-4CA1-B9B4-3177E60D5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B340-FDED-4062-9682-5A26B19F4BB6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82A6-D61F-4CA1-B9B4-3177E60D5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5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B340-FDED-4062-9682-5A26B19F4BB6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82A6-D61F-4CA1-B9B4-3177E60D5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7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B340-FDED-4062-9682-5A26B19F4BB6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82A6-D61F-4CA1-B9B4-3177E60D5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4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B340-FDED-4062-9682-5A26B19F4BB6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82A6-D61F-4CA1-B9B4-3177E60D5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5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B340-FDED-4062-9682-5A26B19F4BB6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82A6-D61F-4CA1-B9B4-3177E60D5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2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EB340-FDED-4062-9682-5A26B19F4BB6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C82A6-D61F-4CA1-B9B4-3177E60D5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move.b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FCE621-D26F-4C21-B85E-029EE7262EB1}"/>
              </a:ext>
            </a:extLst>
          </p:cNvPr>
          <p:cNvSpPr/>
          <p:nvPr/>
        </p:nvSpPr>
        <p:spPr>
          <a:xfrm>
            <a:off x="101816" y="76200"/>
            <a:ext cx="6654368" cy="9753600"/>
          </a:xfrm>
          <a:prstGeom prst="rect">
            <a:avLst/>
          </a:prstGeom>
          <a:noFill/>
          <a:ln w="28575">
            <a:solidFill>
              <a:srgbClr val="7FCE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B390002D-FDB3-4489-B057-7E97C6DA8EF9}"/>
              </a:ext>
            </a:extLst>
          </p:cNvPr>
          <p:cNvSpPr/>
          <p:nvPr/>
        </p:nvSpPr>
        <p:spPr>
          <a:xfrm>
            <a:off x="319801" y="4611045"/>
            <a:ext cx="6291580" cy="289560"/>
          </a:xfrm>
          <a:custGeom>
            <a:avLst/>
            <a:gdLst/>
            <a:ahLst/>
            <a:cxnLst/>
            <a:rect l="l" t="t" r="r" b="b"/>
            <a:pathLst>
              <a:path w="6291580" h="289560">
                <a:moveTo>
                  <a:pt x="6291072" y="0"/>
                </a:moveTo>
                <a:lnTo>
                  <a:pt x="35382" y="0"/>
                </a:lnTo>
                <a:lnTo>
                  <a:pt x="21602" y="3809"/>
                </a:lnTo>
                <a:lnTo>
                  <a:pt x="10363" y="14097"/>
                </a:lnTo>
                <a:lnTo>
                  <a:pt x="2781" y="29464"/>
                </a:lnTo>
                <a:lnTo>
                  <a:pt x="0" y="48259"/>
                </a:lnTo>
                <a:lnTo>
                  <a:pt x="0" y="289559"/>
                </a:lnTo>
                <a:lnTo>
                  <a:pt x="6255766" y="289559"/>
                </a:lnTo>
                <a:lnTo>
                  <a:pt x="6269482" y="285750"/>
                </a:lnTo>
                <a:lnTo>
                  <a:pt x="6280658" y="275463"/>
                </a:lnTo>
                <a:lnTo>
                  <a:pt x="6288278" y="260096"/>
                </a:lnTo>
                <a:lnTo>
                  <a:pt x="6291072" y="241300"/>
                </a:lnTo>
                <a:lnTo>
                  <a:pt x="6291072" y="0"/>
                </a:lnTo>
                <a:close/>
              </a:path>
            </a:pathLst>
          </a:custGeom>
          <a:solidFill>
            <a:srgbClr val="7FCEE1"/>
          </a:solidFill>
        </p:spPr>
        <p:txBody>
          <a:bodyPr wrap="square" lIns="0" tIns="0" rIns="0" bIns="0" rtlCol="0"/>
          <a:lstStyle/>
          <a:p>
            <a:pPr algn="ctr"/>
            <a:r>
              <a:rPr lang="en-US" b="1" spc="5" dirty="0">
                <a:cs typeface="Calibri"/>
              </a:rPr>
              <a:t>E</a:t>
            </a:r>
            <a:r>
              <a:rPr lang="en-US" b="1" spc="-10" dirty="0">
                <a:cs typeface="Calibri"/>
              </a:rPr>
              <a:t>d</a:t>
            </a:r>
            <a:r>
              <a:rPr lang="en-US" b="1" dirty="0">
                <a:cs typeface="Calibri"/>
              </a:rPr>
              <a:t>u</a:t>
            </a:r>
            <a:r>
              <a:rPr lang="en-US" b="1" spc="5" dirty="0">
                <a:cs typeface="Calibri"/>
              </a:rPr>
              <a:t>c</a:t>
            </a:r>
            <a:r>
              <a:rPr lang="en-US" b="1" spc="-155" dirty="0">
                <a:cs typeface="Calibri"/>
              </a:rPr>
              <a:t>a</a:t>
            </a:r>
            <a:r>
              <a:rPr lang="en-US" b="1" spc="-5" dirty="0">
                <a:cs typeface="Calibri"/>
              </a:rPr>
              <a:t>tion</a:t>
            </a:r>
            <a:endParaRPr lang="en-US" dirty="0">
              <a:cs typeface="Calibri"/>
            </a:endParaRPr>
          </a:p>
          <a:p>
            <a:endParaRPr dirty="0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B06DAF04-F545-46B5-9819-77317FCA83A0}"/>
              </a:ext>
            </a:extLst>
          </p:cNvPr>
          <p:cNvSpPr/>
          <p:nvPr/>
        </p:nvSpPr>
        <p:spPr>
          <a:xfrm>
            <a:off x="319801" y="6018745"/>
            <a:ext cx="6291580" cy="289560"/>
          </a:xfrm>
          <a:custGeom>
            <a:avLst/>
            <a:gdLst/>
            <a:ahLst/>
            <a:cxnLst/>
            <a:rect l="l" t="t" r="r" b="b"/>
            <a:pathLst>
              <a:path w="6291580" h="289560">
                <a:moveTo>
                  <a:pt x="6291072" y="0"/>
                </a:moveTo>
                <a:lnTo>
                  <a:pt x="35382" y="0"/>
                </a:lnTo>
                <a:lnTo>
                  <a:pt x="21602" y="3810"/>
                </a:lnTo>
                <a:lnTo>
                  <a:pt x="10363" y="14097"/>
                </a:lnTo>
                <a:lnTo>
                  <a:pt x="2781" y="29463"/>
                </a:lnTo>
                <a:lnTo>
                  <a:pt x="0" y="48260"/>
                </a:lnTo>
                <a:lnTo>
                  <a:pt x="0" y="289560"/>
                </a:lnTo>
                <a:lnTo>
                  <a:pt x="6255766" y="289560"/>
                </a:lnTo>
                <a:lnTo>
                  <a:pt x="6269482" y="285750"/>
                </a:lnTo>
                <a:lnTo>
                  <a:pt x="6280658" y="275463"/>
                </a:lnTo>
                <a:lnTo>
                  <a:pt x="6288278" y="260096"/>
                </a:lnTo>
                <a:lnTo>
                  <a:pt x="6291072" y="241300"/>
                </a:lnTo>
                <a:lnTo>
                  <a:pt x="6291072" y="0"/>
                </a:lnTo>
                <a:close/>
              </a:path>
            </a:pathLst>
          </a:custGeom>
          <a:solidFill>
            <a:srgbClr val="7FCEE1"/>
          </a:solidFill>
        </p:spPr>
        <p:txBody>
          <a:bodyPr wrap="square" lIns="0" tIns="0" rIns="0" bIns="0" rtlCol="0"/>
          <a:lstStyle/>
          <a:p>
            <a:pPr algn="ctr"/>
            <a:r>
              <a:rPr lang="en-US" b="1" dirty="0">
                <a:cs typeface="Calibri"/>
              </a:rPr>
              <a:t> </a:t>
            </a:r>
            <a:r>
              <a:rPr lang="en-US" b="1" spc="-10" dirty="0">
                <a:cs typeface="Calibri"/>
              </a:rPr>
              <a:t>Working</a:t>
            </a:r>
            <a:r>
              <a:rPr lang="en-US" b="1" spc="-55" dirty="0">
                <a:cs typeface="Calibri"/>
              </a:rPr>
              <a:t> </a:t>
            </a:r>
            <a:r>
              <a:rPr lang="en-US" b="1" spc="-5" dirty="0">
                <a:cs typeface="Calibri"/>
              </a:rPr>
              <a:t>Experiences</a:t>
            </a:r>
            <a:endParaRPr lang="en-US" dirty="0">
              <a:cs typeface="Calibri"/>
            </a:endParaRPr>
          </a:p>
          <a:p>
            <a:endParaRPr dirty="0"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34D56032-66BD-4EA0-BDEC-FCAC34776934}"/>
              </a:ext>
            </a:extLst>
          </p:cNvPr>
          <p:cNvSpPr/>
          <p:nvPr/>
        </p:nvSpPr>
        <p:spPr>
          <a:xfrm>
            <a:off x="318112" y="1200640"/>
            <a:ext cx="6291580" cy="289560"/>
          </a:xfrm>
          <a:custGeom>
            <a:avLst/>
            <a:gdLst/>
            <a:ahLst/>
            <a:cxnLst/>
            <a:rect l="l" t="t" r="r" b="b"/>
            <a:pathLst>
              <a:path w="6291580" h="289560">
                <a:moveTo>
                  <a:pt x="6291072" y="0"/>
                </a:moveTo>
                <a:lnTo>
                  <a:pt x="35382" y="0"/>
                </a:lnTo>
                <a:lnTo>
                  <a:pt x="21602" y="3810"/>
                </a:lnTo>
                <a:lnTo>
                  <a:pt x="10363" y="14097"/>
                </a:lnTo>
                <a:lnTo>
                  <a:pt x="2781" y="29463"/>
                </a:lnTo>
                <a:lnTo>
                  <a:pt x="0" y="48260"/>
                </a:lnTo>
                <a:lnTo>
                  <a:pt x="0" y="289560"/>
                </a:lnTo>
                <a:lnTo>
                  <a:pt x="6255766" y="289560"/>
                </a:lnTo>
                <a:lnTo>
                  <a:pt x="6269482" y="285750"/>
                </a:lnTo>
                <a:lnTo>
                  <a:pt x="6280658" y="275463"/>
                </a:lnTo>
                <a:lnTo>
                  <a:pt x="6288278" y="260096"/>
                </a:lnTo>
                <a:lnTo>
                  <a:pt x="6291072" y="241300"/>
                </a:lnTo>
                <a:lnTo>
                  <a:pt x="6291072" y="0"/>
                </a:lnTo>
                <a:close/>
              </a:path>
            </a:pathLst>
          </a:custGeom>
          <a:solidFill>
            <a:srgbClr val="7FCEE1"/>
          </a:solidFill>
        </p:spPr>
        <p:txBody>
          <a:bodyPr wrap="square" lIns="0" tIns="0" rIns="0" bIns="0" rtlCol="0"/>
          <a:lstStyle/>
          <a:p>
            <a:pPr algn="ctr"/>
            <a:r>
              <a:rPr lang="en-US" b="1" dirty="0">
                <a:cs typeface="Calibri"/>
              </a:rPr>
              <a:t>Professional Summary</a:t>
            </a:r>
            <a:endParaRPr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81A731-B952-48C8-8982-A36E448F26C3}"/>
              </a:ext>
            </a:extLst>
          </p:cNvPr>
          <p:cNvSpPr txBox="1"/>
          <p:nvPr/>
        </p:nvSpPr>
        <p:spPr>
          <a:xfrm>
            <a:off x="239841" y="58096"/>
            <a:ext cx="288549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"/>
            <a:r>
              <a:rPr lang="en-US" sz="2000" b="1" spc="-10" dirty="0">
                <a:cs typeface="Calibri"/>
              </a:rPr>
              <a:t>Name</a:t>
            </a:r>
            <a:endParaRPr lang="en-US" sz="2000" spc="-10" dirty="0">
              <a:cs typeface="Calibri"/>
            </a:endParaRPr>
          </a:p>
          <a:p>
            <a:pPr marL="28575"/>
            <a:r>
              <a:rPr lang="en-US" sz="1200" spc="-10" dirty="0">
                <a:cs typeface="Calibri"/>
              </a:rPr>
              <a:t>email@gmail.com</a:t>
            </a:r>
          </a:p>
          <a:p>
            <a:pPr marL="28575">
              <a:lnSpc>
                <a:spcPct val="100000"/>
              </a:lnSpc>
            </a:pPr>
            <a:r>
              <a:rPr lang="en-US" sz="1200" spc="-10" dirty="0">
                <a:cs typeface="Calibri"/>
              </a:rPr>
              <a:t>+6010-1234 567</a:t>
            </a:r>
          </a:p>
          <a:p>
            <a:pPr marL="28575">
              <a:lnSpc>
                <a:spcPct val="100000"/>
              </a:lnSpc>
            </a:pPr>
            <a:r>
              <a:rPr lang="en-US" sz="1200" spc="-10" dirty="0">
                <a:cs typeface="Calibri"/>
              </a:rPr>
              <a:t>Location</a:t>
            </a:r>
          </a:p>
          <a:p>
            <a:pPr marL="28575">
              <a:lnSpc>
                <a:spcPct val="100000"/>
              </a:lnSpc>
            </a:pPr>
            <a:r>
              <a:rPr lang="en-US" sz="1200" spc="-10" dirty="0" err="1">
                <a:cs typeface="Calibri"/>
              </a:rPr>
              <a:t>Linkedin</a:t>
            </a:r>
            <a:r>
              <a:rPr lang="en-US" sz="1200" spc="-10" dirty="0">
                <a:cs typeface="Calibri"/>
              </a:rPr>
              <a:t> link</a:t>
            </a: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84D1AAD8-1C9A-4A50-A627-F27BEEC4A482}"/>
              </a:ext>
            </a:extLst>
          </p:cNvPr>
          <p:cNvSpPr txBox="1"/>
          <p:nvPr/>
        </p:nvSpPr>
        <p:spPr>
          <a:xfrm>
            <a:off x="6170723" y="5553480"/>
            <a:ext cx="91523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b="1" spc="-10" dirty="0">
                <a:latin typeface="Calibri"/>
                <a:cs typeface="Calibri"/>
              </a:rPr>
              <a:t>(2017</a:t>
            </a:r>
            <a:r>
              <a:rPr sz="1200" b="1" spc="-10" dirty="0">
                <a:latin typeface="Calibri"/>
                <a:cs typeface="Calibri"/>
              </a:rPr>
              <a:t>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0" name="object 14">
            <a:extLst>
              <a:ext uri="{FF2B5EF4-FFF2-40B4-BE49-F238E27FC236}">
                <a16:creationId xmlns:a16="http://schemas.microsoft.com/office/drawing/2014/main" id="{B4749E89-6F05-4186-9CC0-7F86FEFD3564}"/>
              </a:ext>
            </a:extLst>
          </p:cNvPr>
          <p:cNvSpPr txBox="1"/>
          <p:nvPr/>
        </p:nvSpPr>
        <p:spPr>
          <a:xfrm>
            <a:off x="351202" y="4935877"/>
            <a:ext cx="3529329" cy="987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83515" algn="l"/>
              </a:tabLst>
            </a:pPr>
            <a:r>
              <a:rPr lang="en-US" sz="1200" b="1" spc="-10" dirty="0" err="1">
                <a:latin typeface="Calibri"/>
                <a:cs typeface="Calibri"/>
              </a:rPr>
              <a:t>Universiti</a:t>
            </a:r>
            <a:r>
              <a:rPr lang="en-US" sz="1200" b="1" spc="-10" dirty="0">
                <a:latin typeface="Calibri"/>
                <a:cs typeface="Calibri"/>
              </a:rPr>
              <a:t> – CGPA</a:t>
            </a:r>
          </a:p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83515" algn="l"/>
              </a:tabLst>
            </a:pPr>
            <a:r>
              <a:rPr lang="en-US" sz="1200" spc="-10" dirty="0">
                <a:latin typeface="Calibri"/>
                <a:cs typeface="Calibri"/>
              </a:rPr>
              <a:t>Bachelor of</a:t>
            </a:r>
          </a:p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83515" algn="l"/>
              </a:tabLst>
            </a:pPr>
            <a:endParaRPr lang="en-US" sz="1200" b="1" spc="-10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83515" algn="l"/>
              </a:tabLst>
            </a:pPr>
            <a:r>
              <a:rPr lang="en-US" sz="1200" b="1" spc="-10" dirty="0" err="1">
                <a:latin typeface="Calibri"/>
                <a:cs typeface="Calibri"/>
              </a:rPr>
              <a:t>Kolej</a:t>
            </a:r>
            <a:r>
              <a:rPr lang="en-US" sz="1200" b="1" spc="-10" dirty="0">
                <a:latin typeface="Calibri"/>
                <a:cs typeface="Calibri"/>
              </a:rPr>
              <a:t> </a:t>
            </a:r>
            <a:r>
              <a:rPr lang="en-US" sz="1200" b="1" spc="-10" dirty="0" err="1">
                <a:latin typeface="Calibri"/>
                <a:cs typeface="Calibri"/>
              </a:rPr>
              <a:t>Matrikulasi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– </a:t>
            </a:r>
            <a:r>
              <a:rPr lang="en-US" sz="1200" b="1" dirty="0">
                <a:latin typeface="Calibri"/>
                <a:cs typeface="Calibri"/>
              </a:rPr>
              <a:t>CGPA</a:t>
            </a:r>
          </a:p>
          <a:p>
            <a:pPr marL="12065">
              <a:lnSpc>
                <a:spcPct val="100000"/>
              </a:lnSpc>
              <a:spcBef>
                <a:spcPts val="100"/>
              </a:spcBef>
              <a:tabLst>
                <a:tab pos="183515" algn="l"/>
              </a:tabLst>
            </a:pPr>
            <a:r>
              <a:rPr lang="en-US" sz="1200" spc="-5" dirty="0">
                <a:latin typeface="Calibri"/>
                <a:cs typeface="Calibri"/>
              </a:rPr>
              <a:t>Science Course (Modul 1)</a:t>
            </a:r>
          </a:p>
        </p:txBody>
      </p:sp>
      <p:sp>
        <p:nvSpPr>
          <p:cNvPr id="11" name="object 15">
            <a:extLst>
              <a:ext uri="{FF2B5EF4-FFF2-40B4-BE49-F238E27FC236}">
                <a16:creationId xmlns:a16="http://schemas.microsoft.com/office/drawing/2014/main" id="{4A6C199F-5C6E-4B08-AC43-0D4A20DB350F}"/>
              </a:ext>
            </a:extLst>
          </p:cNvPr>
          <p:cNvSpPr txBox="1"/>
          <p:nvPr/>
        </p:nvSpPr>
        <p:spPr>
          <a:xfrm>
            <a:off x="4617930" y="4944485"/>
            <a:ext cx="200022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Calibri"/>
                <a:cs typeface="Calibri"/>
              </a:rPr>
              <a:t>(</a:t>
            </a:r>
            <a:r>
              <a:rPr lang="en-US" sz="1200" b="1" spc="-10" dirty="0">
                <a:latin typeface="Calibri"/>
                <a:cs typeface="Calibri"/>
              </a:rPr>
              <a:t>Expected to graduate on </a:t>
            </a:r>
            <a:r>
              <a:rPr sz="1200" b="1" spc="-10" dirty="0">
                <a:latin typeface="Calibri"/>
                <a:cs typeface="Calibri"/>
              </a:rPr>
              <a:t>2021)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id="{830384B8-D68E-4924-970A-E06BCBB02005}"/>
              </a:ext>
            </a:extLst>
          </p:cNvPr>
          <p:cNvSpPr txBox="1"/>
          <p:nvPr/>
        </p:nvSpPr>
        <p:spPr>
          <a:xfrm>
            <a:off x="4617443" y="6445326"/>
            <a:ext cx="255097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1200" b="1" spc="-10" dirty="0">
                <a:cs typeface="Calibri"/>
              </a:rPr>
              <a:t>6 Months</a:t>
            </a:r>
            <a:r>
              <a:rPr lang="en-US" sz="1200" spc="-10" dirty="0"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(</a:t>
            </a:r>
            <a:r>
              <a:rPr lang="en-US" sz="1200" b="1" dirty="0">
                <a:latin typeface="Calibri"/>
                <a:cs typeface="Calibri"/>
              </a:rPr>
              <a:t>Jan </a:t>
            </a:r>
            <a:r>
              <a:rPr sz="1200" b="1" spc="-10" dirty="0">
                <a:latin typeface="Calibri"/>
                <a:cs typeface="Calibri"/>
              </a:rPr>
              <a:t>201</a:t>
            </a:r>
            <a:r>
              <a:rPr lang="en-US" sz="1200" b="1" spc="-10" dirty="0">
                <a:latin typeface="Calibri"/>
                <a:cs typeface="Calibri"/>
              </a:rPr>
              <a:t>9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– </a:t>
            </a:r>
            <a:r>
              <a:rPr lang="en-US" sz="1200" b="1" spc="-5" dirty="0">
                <a:latin typeface="Calibri"/>
                <a:cs typeface="Calibri"/>
              </a:rPr>
              <a:t>June </a:t>
            </a:r>
            <a:r>
              <a:rPr sz="1200" b="1" spc="-14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201</a:t>
            </a:r>
            <a:r>
              <a:rPr lang="en-US" sz="1200" b="1" spc="-10" dirty="0">
                <a:latin typeface="Calibri"/>
                <a:cs typeface="Calibri"/>
              </a:rPr>
              <a:t>9</a:t>
            </a:r>
            <a:r>
              <a:rPr sz="1200" b="1" spc="-10" dirty="0">
                <a:latin typeface="Calibri"/>
                <a:cs typeface="Calibri"/>
              </a:rPr>
              <a:t>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0" name="object 11">
            <a:extLst>
              <a:ext uri="{FF2B5EF4-FFF2-40B4-BE49-F238E27FC236}">
                <a16:creationId xmlns:a16="http://schemas.microsoft.com/office/drawing/2014/main" id="{24892DF8-6968-41D7-9F88-F21220C466CC}"/>
              </a:ext>
            </a:extLst>
          </p:cNvPr>
          <p:cNvSpPr txBox="1"/>
          <p:nvPr/>
        </p:nvSpPr>
        <p:spPr>
          <a:xfrm>
            <a:off x="4335147" y="8250873"/>
            <a:ext cx="255097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1200" b="1" spc="-10" dirty="0">
                <a:cs typeface="Calibri"/>
              </a:rPr>
              <a:t>8 Months</a:t>
            </a:r>
            <a:r>
              <a:rPr lang="en-US" sz="1200" spc="-10" dirty="0"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(</a:t>
            </a:r>
            <a:r>
              <a:rPr lang="en-US" sz="1200" b="1" dirty="0">
                <a:latin typeface="Calibri"/>
                <a:cs typeface="Calibri"/>
              </a:rPr>
              <a:t>June </a:t>
            </a:r>
            <a:r>
              <a:rPr sz="1200" b="1" spc="-10" dirty="0">
                <a:latin typeface="Calibri"/>
                <a:cs typeface="Calibri"/>
              </a:rPr>
              <a:t>201</a:t>
            </a:r>
            <a:r>
              <a:rPr lang="en-US" sz="1200" b="1" spc="-10" dirty="0">
                <a:latin typeface="Calibri"/>
                <a:cs typeface="Calibri"/>
              </a:rPr>
              <a:t>8</a:t>
            </a:r>
            <a:r>
              <a:rPr sz="1200" b="1" spc="-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– </a:t>
            </a:r>
            <a:r>
              <a:rPr lang="en-US" sz="1200" b="1" spc="-5" dirty="0">
                <a:latin typeface="Calibri"/>
                <a:cs typeface="Calibri"/>
              </a:rPr>
              <a:t>Jan 2</a:t>
            </a:r>
            <a:r>
              <a:rPr sz="1200" b="1" spc="-10" dirty="0">
                <a:latin typeface="Calibri"/>
                <a:cs typeface="Calibri"/>
              </a:rPr>
              <a:t>01</a:t>
            </a:r>
            <a:r>
              <a:rPr lang="en-US" sz="1200" b="1" spc="-10" dirty="0">
                <a:latin typeface="Calibri"/>
                <a:cs typeface="Calibri"/>
              </a:rPr>
              <a:t>9</a:t>
            </a:r>
            <a:r>
              <a:rPr sz="1200" b="1" spc="-10" dirty="0">
                <a:latin typeface="Calibri"/>
                <a:cs typeface="Calibri"/>
              </a:rPr>
              <a:t>)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428F75-AD54-4587-9295-466CBA7E7131}"/>
              </a:ext>
            </a:extLst>
          </p:cNvPr>
          <p:cNvSpPr/>
          <p:nvPr/>
        </p:nvSpPr>
        <p:spPr>
          <a:xfrm>
            <a:off x="206134" y="6323571"/>
            <a:ext cx="6679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4460" algn="just">
              <a:lnSpc>
                <a:spcPct val="100000"/>
              </a:lnSpc>
              <a:spcBef>
                <a:spcPts val="100"/>
              </a:spcBef>
              <a:tabLst>
                <a:tab pos="411480" algn="l"/>
                <a:tab pos="412115" algn="l"/>
              </a:tabLst>
            </a:pPr>
            <a:r>
              <a:rPr lang="en-US" sz="1200" b="1" dirty="0">
                <a:cs typeface="Calibri"/>
              </a:rPr>
              <a:t>Job 1</a:t>
            </a:r>
            <a:endParaRPr lang="en-US" sz="1200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200" b="1" spc="-5" dirty="0">
                <a:cs typeface="Calibri"/>
              </a:rPr>
              <a:t>   Position: </a:t>
            </a:r>
            <a:endParaRPr lang="en-US" sz="1200" dirty="0">
              <a:latin typeface="Times New Roman"/>
              <a:cs typeface="Times New Roman"/>
            </a:endParaRP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35" dirty="0">
                <a:cs typeface="Calibri"/>
              </a:rPr>
              <a:t>Point 1 </a:t>
            </a:r>
            <a:endParaRPr lang="en-US" sz="1200" dirty="0">
              <a:cs typeface="Calibri"/>
            </a:endParaRP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dirty="0">
                <a:cs typeface="Calibri"/>
              </a:rPr>
              <a:t>Point 2 </a:t>
            </a: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5" dirty="0">
                <a:cs typeface="Calibri"/>
              </a:rPr>
              <a:t>Point 3</a:t>
            </a: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endParaRPr lang="en-US" sz="1200" spc="-5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200" b="1" spc="-5" dirty="0">
                <a:cs typeface="Calibri"/>
              </a:rPr>
              <a:t> Achievement: </a:t>
            </a:r>
            <a:endParaRPr lang="en-US" sz="1200" dirty="0">
              <a:latin typeface="Times New Roman"/>
              <a:cs typeface="Times New Roman"/>
            </a:endParaRPr>
          </a:p>
          <a:p>
            <a:pPr marL="467360" indent="-34290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35" dirty="0">
                <a:cs typeface="Calibri"/>
              </a:rPr>
              <a:t>Point 4 </a:t>
            </a:r>
            <a:endParaRPr lang="en-US" sz="1200" dirty="0">
              <a:cs typeface="Calibri"/>
            </a:endParaRPr>
          </a:p>
          <a:p>
            <a:pPr marL="467360" indent="-34290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dirty="0">
                <a:cs typeface="Calibri"/>
              </a:rPr>
              <a:t>Point 5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49D85AE-1C10-4768-820C-06F27E8DCD45}"/>
              </a:ext>
            </a:extLst>
          </p:cNvPr>
          <p:cNvSpPr/>
          <p:nvPr/>
        </p:nvSpPr>
        <p:spPr>
          <a:xfrm>
            <a:off x="239841" y="1553104"/>
            <a:ext cx="63783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796915" algn="r"/>
              </a:tabLst>
            </a:pP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A diligent, highly intelligent bi-lingual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	Bachelor of (Your Course) 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holder with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8-months’ experience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as (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Your Position)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. Excellent critical thinking and analytical skills lead to solutions that had a positive impact on business goals. Very self-motivated, result-driven and adaptive in working under pressure.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Fluent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verbal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written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Bahasa Malaysia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English</a:t>
            </a: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, has good communication skills which enables strong relationship with public. </a:t>
            </a:r>
          </a:p>
        </p:txBody>
      </p:sp>
      <p:sp>
        <p:nvSpPr>
          <p:cNvPr id="18" name="object 3">
            <a:extLst>
              <a:ext uri="{FF2B5EF4-FFF2-40B4-BE49-F238E27FC236}">
                <a16:creationId xmlns:a16="http://schemas.microsoft.com/office/drawing/2014/main" id="{B000A8C0-C54F-42BE-A600-4DB6ABFC1362}"/>
              </a:ext>
            </a:extLst>
          </p:cNvPr>
          <p:cNvSpPr/>
          <p:nvPr/>
        </p:nvSpPr>
        <p:spPr>
          <a:xfrm>
            <a:off x="283210" y="2708303"/>
            <a:ext cx="6291580" cy="289560"/>
          </a:xfrm>
          <a:custGeom>
            <a:avLst/>
            <a:gdLst/>
            <a:ahLst/>
            <a:cxnLst/>
            <a:rect l="l" t="t" r="r" b="b"/>
            <a:pathLst>
              <a:path w="6291580" h="289560">
                <a:moveTo>
                  <a:pt x="6291072" y="0"/>
                </a:moveTo>
                <a:lnTo>
                  <a:pt x="35382" y="0"/>
                </a:lnTo>
                <a:lnTo>
                  <a:pt x="21602" y="3809"/>
                </a:lnTo>
                <a:lnTo>
                  <a:pt x="10363" y="14097"/>
                </a:lnTo>
                <a:lnTo>
                  <a:pt x="2781" y="29464"/>
                </a:lnTo>
                <a:lnTo>
                  <a:pt x="0" y="48259"/>
                </a:lnTo>
                <a:lnTo>
                  <a:pt x="0" y="289559"/>
                </a:lnTo>
                <a:lnTo>
                  <a:pt x="6255766" y="289559"/>
                </a:lnTo>
                <a:lnTo>
                  <a:pt x="6269482" y="285750"/>
                </a:lnTo>
                <a:lnTo>
                  <a:pt x="6280658" y="275463"/>
                </a:lnTo>
                <a:lnTo>
                  <a:pt x="6288278" y="260096"/>
                </a:lnTo>
                <a:lnTo>
                  <a:pt x="6291072" y="241300"/>
                </a:lnTo>
                <a:lnTo>
                  <a:pt x="6291072" y="0"/>
                </a:lnTo>
                <a:close/>
              </a:path>
            </a:pathLst>
          </a:custGeom>
          <a:solidFill>
            <a:srgbClr val="7FCEE1"/>
          </a:solidFill>
        </p:spPr>
        <p:txBody>
          <a:bodyPr wrap="square" lIns="0" tIns="0" rIns="0" bIns="0" rtlCol="0"/>
          <a:lstStyle/>
          <a:p>
            <a:pPr algn="ctr"/>
            <a:r>
              <a:rPr lang="en-US" b="1" spc="5" dirty="0">
                <a:cs typeface="Calibri"/>
              </a:rPr>
              <a:t>Core Competencies</a:t>
            </a:r>
            <a:endParaRPr lang="en-US" dirty="0">
              <a:cs typeface="Calibri"/>
            </a:endParaRPr>
          </a:p>
          <a:p>
            <a:endParaRPr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5C89BBA-6CAB-4CC2-8A43-2B0725B02434}"/>
              </a:ext>
            </a:extLst>
          </p:cNvPr>
          <p:cNvSpPr/>
          <p:nvPr/>
        </p:nvSpPr>
        <p:spPr>
          <a:xfrm>
            <a:off x="206134" y="8105530"/>
            <a:ext cx="6679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4460" algn="just">
              <a:lnSpc>
                <a:spcPct val="100000"/>
              </a:lnSpc>
              <a:spcBef>
                <a:spcPts val="100"/>
              </a:spcBef>
              <a:tabLst>
                <a:tab pos="411480" algn="l"/>
                <a:tab pos="412115" algn="l"/>
              </a:tabLst>
            </a:pPr>
            <a:r>
              <a:rPr lang="en-US" sz="1200" b="1" dirty="0">
                <a:cs typeface="Calibri"/>
              </a:rPr>
              <a:t>Job 2</a:t>
            </a:r>
            <a:endParaRPr lang="en-US" sz="1200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200" b="1" spc="-5" dirty="0">
                <a:cs typeface="Calibri"/>
              </a:rPr>
              <a:t>   Position: </a:t>
            </a:r>
            <a:endParaRPr lang="en-US" sz="1200" dirty="0">
              <a:latin typeface="Times New Roman"/>
              <a:cs typeface="Times New Roman"/>
            </a:endParaRP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35" dirty="0">
                <a:cs typeface="Calibri"/>
              </a:rPr>
              <a:t>Point 1 </a:t>
            </a:r>
            <a:endParaRPr lang="en-US" sz="1200" dirty="0">
              <a:cs typeface="Calibri"/>
            </a:endParaRP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dirty="0">
                <a:cs typeface="Calibri"/>
              </a:rPr>
              <a:t>Point 2 </a:t>
            </a: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5" dirty="0">
                <a:cs typeface="Calibri"/>
              </a:rPr>
              <a:t>Point 3</a:t>
            </a:r>
          </a:p>
          <a:p>
            <a:pPr marL="410210" indent="-28575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endParaRPr lang="en-US" sz="1200" spc="-5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200" b="1" spc="-5" dirty="0">
                <a:cs typeface="Calibri"/>
              </a:rPr>
              <a:t> Achievement: </a:t>
            </a:r>
            <a:endParaRPr lang="en-US" sz="1200" dirty="0">
              <a:latin typeface="Times New Roman"/>
              <a:cs typeface="Times New Roman"/>
            </a:endParaRPr>
          </a:p>
          <a:p>
            <a:pPr marL="467360" indent="-34290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spc="-35" dirty="0">
                <a:cs typeface="Calibri"/>
              </a:rPr>
              <a:t>Point 4</a:t>
            </a:r>
            <a:endParaRPr lang="en-US" sz="1200" dirty="0">
              <a:cs typeface="Calibri"/>
            </a:endParaRPr>
          </a:p>
          <a:p>
            <a:pPr marL="467360" indent="-342900">
              <a:lnSpc>
                <a:spcPct val="100000"/>
              </a:lnSpc>
              <a:buFont typeface="+mj-lt"/>
              <a:buAutoNum type="alphaLcParenR"/>
              <a:tabLst>
                <a:tab pos="299720" algn="l"/>
              </a:tabLst>
            </a:pPr>
            <a:r>
              <a:rPr lang="en-US" sz="1200" dirty="0">
                <a:cs typeface="Calibri"/>
              </a:rPr>
              <a:t>Point 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A8994A-B51D-4150-89A3-D4E9731D3C09}"/>
              </a:ext>
            </a:extLst>
          </p:cNvPr>
          <p:cNvSpPr/>
          <p:nvPr/>
        </p:nvSpPr>
        <p:spPr>
          <a:xfrm>
            <a:off x="4456223" y="2972113"/>
            <a:ext cx="3429000" cy="1615827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>
              <a:spcBef>
                <a:spcPts val="1200"/>
              </a:spcBef>
              <a:spcAft>
                <a:spcPts val="0"/>
              </a:spcAft>
            </a:pPr>
            <a:r>
              <a:rPr lang="en-US" sz="11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Programming Skills:</a:t>
            </a:r>
          </a:p>
          <a:p>
            <a:pPr marR="0" lvl="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C++ Programming</a:t>
            </a:r>
          </a:p>
          <a:p>
            <a:pPr marR="0" lvl="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Java</a:t>
            </a:r>
          </a:p>
          <a:p>
            <a:pPr marR="0" lvl="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HTML, CSS and JS</a:t>
            </a:r>
          </a:p>
          <a:p>
            <a:pPr marR="0" lvl="0">
              <a:spcAft>
                <a:spcPts val="0"/>
              </a:spcAft>
            </a:pPr>
            <a:r>
              <a:rPr lang="en-US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MySQL</a:t>
            </a:r>
          </a:p>
          <a:p>
            <a:pPr marR="0" lvl="0">
              <a:spcAft>
                <a:spcPts val="0"/>
              </a:spcAft>
            </a:pP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Aft>
                <a:spcPts val="0"/>
              </a:spcAft>
            </a:pPr>
            <a:r>
              <a:rPr lang="en-US" sz="11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 Development</a:t>
            </a:r>
          </a:p>
          <a:p>
            <a:pPr marR="0" lvl="0">
              <a:spcAft>
                <a:spcPts val="0"/>
              </a:spcAft>
            </a:pPr>
            <a:r>
              <a:rPr lang="en-US" sz="11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 User Interface Design</a:t>
            </a:r>
          </a:p>
          <a:p>
            <a:pPr marR="0" lvl="0">
              <a:spcAft>
                <a:spcPts val="0"/>
              </a:spcAft>
            </a:pPr>
            <a:r>
              <a:rPr lang="en-US" sz="1100" b="1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Management Skills</a:t>
            </a:r>
            <a:endParaRPr lang="en-US" sz="1100" b="1" spc="-1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6384A0-2810-4A5E-A91A-086B1E50C847}"/>
              </a:ext>
            </a:extLst>
          </p:cNvPr>
          <p:cNvSpPr/>
          <p:nvPr/>
        </p:nvSpPr>
        <p:spPr>
          <a:xfrm>
            <a:off x="239841" y="3024453"/>
            <a:ext cx="2638113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1200"/>
              </a:spcBef>
              <a:spcAft>
                <a:spcPts val="0"/>
              </a:spcAft>
            </a:pPr>
            <a:r>
              <a:rPr lang="en-US" sz="1200" b="1" spc="-10" dirty="0">
                <a:ea typeface="Calibri" panose="020F0502020204030204" pitchFamily="34" charset="0"/>
                <a:cs typeface="Times New Roman" panose="02020603050405020304" pitchFamily="18" charset="0"/>
              </a:rPr>
              <a:t>Excellent computer literacy skills;</a:t>
            </a:r>
            <a:r>
              <a:rPr lang="en-US" sz="1200" spc="-10" dirty="0">
                <a:ea typeface="Calibri" panose="020F0502020204030204" pitchFamily="34" charset="0"/>
                <a:cs typeface="Times New Roman" panose="02020603050405020304" pitchFamily="18" charset="0"/>
              </a:rPr>
              <a:t> Microsoft Office (Microsoft Word, Microsoft Excel, Microsoft PowerPoint, Microsoft Outlook)</a:t>
            </a:r>
          </a:p>
          <a:p>
            <a:pPr marR="0" lvl="0">
              <a:spcBef>
                <a:spcPts val="1200"/>
              </a:spcBef>
              <a:spcAft>
                <a:spcPts val="0"/>
              </a:spcAft>
            </a:pPr>
            <a:r>
              <a:rPr lang="en-US" sz="1200" b="1" spc="-10" dirty="0">
                <a:ea typeface="Calibri" panose="020F0502020204030204" pitchFamily="34" charset="0"/>
                <a:cs typeface="Times New Roman" panose="02020603050405020304" pitchFamily="18" charset="0"/>
              </a:rPr>
              <a:t>Computer Aided Design:</a:t>
            </a:r>
          </a:p>
          <a:p>
            <a:pPr marR="0" lvl="0">
              <a:spcAft>
                <a:spcPts val="0"/>
              </a:spcAft>
            </a:pP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Adobe Photoshop</a:t>
            </a:r>
          </a:p>
          <a:p>
            <a:pPr marR="0" lvl="0">
              <a:spcAft>
                <a:spcPts val="0"/>
              </a:spcAft>
            </a:pP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Adobe Illustrator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A4DF2D2-D5F9-43BF-B836-384C04C5FD97}"/>
              </a:ext>
            </a:extLst>
          </p:cNvPr>
          <p:cNvSpPr/>
          <p:nvPr/>
        </p:nvSpPr>
        <p:spPr>
          <a:xfrm>
            <a:off x="4758634" y="172721"/>
            <a:ext cx="18697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https://www.remove.bg/</a:t>
            </a:r>
            <a:endParaRPr lang="en-US" sz="1200" dirty="0"/>
          </a:p>
          <a:p>
            <a:r>
              <a:rPr lang="en-US" sz="1200" dirty="0"/>
              <a:t>Remove background of your picture and paste here</a:t>
            </a:r>
          </a:p>
        </p:txBody>
      </p:sp>
    </p:spTree>
    <p:extLst>
      <p:ext uri="{BB962C8B-B14F-4D97-AF65-F5344CB8AC3E}">
        <p14:creationId xmlns:p14="http://schemas.microsoft.com/office/powerpoint/2010/main" val="240479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FCE621-D26F-4C21-B85E-029EE7262EB1}"/>
              </a:ext>
            </a:extLst>
          </p:cNvPr>
          <p:cNvSpPr/>
          <p:nvPr/>
        </p:nvSpPr>
        <p:spPr>
          <a:xfrm>
            <a:off x="101816" y="20782"/>
            <a:ext cx="6654368" cy="9753600"/>
          </a:xfrm>
          <a:prstGeom prst="rect">
            <a:avLst/>
          </a:prstGeom>
          <a:noFill/>
          <a:ln w="28575">
            <a:solidFill>
              <a:srgbClr val="7FCE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id="{6C55B6F6-F1DA-4664-B470-823AEC3204DA}"/>
              </a:ext>
            </a:extLst>
          </p:cNvPr>
          <p:cNvSpPr/>
          <p:nvPr/>
        </p:nvSpPr>
        <p:spPr>
          <a:xfrm>
            <a:off x="240934" y="212394"/>
            <a:ext cx="6341742" cy="254578"/>
          </a:xfrm>
          <a:custGeom>
            <a:avLst/>
            <a:gdLst/>
            <a:ahLst/>
            <a:cxnLst/>
            <a:rect l="l" t="t" r="r" b="b"/>
            <a:pathLst>
              <a:path w="6290945" h="240665">
                <a:moveTo>
                  <a:pt x="6290945" y="0"/>
                </a:moveTo>
                <a:lnTo>
                  <a:pt x="40360" y="0"/>
                </a:lnTo>
                <a:lnTo>
                  <a:pt x="24650" y="3149"/>
                </a:lnTo>
                <a:lnTo>
                  <a:pt x="11823" y="11722"/>
                </a:lnTo>
                <a:lnTo>
                  <a:pt x="3175" y="24460"/>
                </a:lnTo>
                <a:lnTo>
                  <a:pt x="0" y="40043"/>
                </a:lnTo>
                <a:lnTo>
                  <a:pt x="0" y="240283"/>
                </a:lnTo>
                <a:lnTo>
                  <a:pt x="6250686" y="240283"/>
                </a:lnTo>
                <a:lnTo>
                  <a:pt x="6266434" y="237134"/>
                </a:lnTo>
                <a:lnTo>
                  <a:pt x="6279261" y="228561"/>
                </a:lnTo>
                <a:lnTo>
                  <a:pt x="6287896" y="215823"/>
                </a:lnTo>
                <a:lnTo>
                  <a:pt x="6290945" y="200240"/>
                </a:lnTo>
                <a:lnTo>
                  <a:pt x="6290945" y="0"/>
                </a:lnTo>
                <a:close/>
              </a:path>
            </a:pathLst>
          </a:custGeom>
          <a:solidFill>
            <a:srgbClr val="7FCEE1"/>
          </a:solidFill>
        </p:spPr>
        <p:txBody>
          <a:bodyPr wrap="square" lIns="0" tIns="0" rIns="0" bIns="0" rtlCol="0"/>
          <a:lstStyle/>
          <a:p>
            <a:pPr algn="ctr"/>
            <a:r>
              <a:rPr lang="en-US" b="1" spc="-5" dirty="0">
                <a:cs typeface="Calibri"/>
              </a:rPr>
              <a:t>Highlighted Projects</a:t>
            </a:r>
            <a:endParaRPr lang="en-US" dirty="0">
              <a:cs typeface="Calibri"/>
            </a:endParaRPr>
          </a:p>
          <a:p>
            <a:endParaRPr dirty="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0DCA8706-7C6B-402E-AABD-47960FCB6CEA}"/>
              </a:ext>
            </a:extLst>
          </p:cNvPr>
          <p:cNvSpPr/>
          <p:nvPr/>
        </p:nvSpPr>
        <p:spPr>
          <a:xfrm>
            <a:off x="228233" y="1828800"/>
            <a:ext cx="6341742" cy="254578"/>
          </a:xfrm>
          <a:custGeom>
            <a:avLst/>
            <a:gdLst/>
            <a:ahLst/>
            <a:cxnLst/>
            <a:rect l="l" t="t" r="r" b="b"/>
            <a:pathLst>
              <a:path w="6290945" h="240664">
                <a:moveTo>
                  <a:pt x="6290945" y="0"/>
                </a:moveTo>
                <a:lnTo>
                  <a:pt x="40360" y="0"/>
                </a:lnTo>
                <a:lnTo>
                  <a:pt x="24650" y="3175"/>
                </a:lnTo>
                <a:lnTo>
                  <a:pt x="11823" y="11683"/>
                </a:lnTo>
                <a:lnTo>
                  <a:pt x="3175" y="24383"/>
                </a:lnTo>
                <a:lnTo>
                  <a:pt x="0" y="40004"/>
                </a:lnTo>
                <a:lnTo>
                  <a:pt x="0" y="240284"/>
                </a:lnTo>
                <a:lnTo>
                  <a:pt x="6250686" y="240284"/>
                </a:lnTo>
                <a:lnTo>
                  <a:pt x="6266434" y="237109"/>
                </a:lnTo>
                <a:lnTo>
                  <a:pt x="6279261" y="228600"/>
                </a:lnTo>
                <a:lnTo>
                  <a:pt x="6287896" y="215773"/>
                </a:lnTo>
                <a:lnTo>
                  <a:pt x="6290945" y="200151"/>
                </a:lnTo>
                <a:lnTo>
                  <a:pt x="6290945" y="0"/>
                </a:lnTo>
                <a:close/>
              </a:path>
            </a:pathLst>
          </a:custGeom>
          <a:solidFill>
            <a:srgbClr val="7FCEE1"/>
          </a:solidFill>
        </p:spPr>
        <p:txBody>
          <a:bodyPr wrap="square" lIns="0" tIns="0" rIns="0" bIns="0" rtlCol="0"/>
          <a:lstStyle/>
          <a:p>
            <a:pPr algn="ctr"/>
            <a:r>
              <a:rPr lang="en-US" b="1" dirty="0">
                <a:cs typeface="Calibri"/>
              </a:rPr>
              <a:t>Achievements</a:t>
            </a:r>
            <a:endParaRPr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1DCBE33-FD8B-4295-99A9-4E768FCB0A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31591"/>
              </p:ext>
            </p:extLst>
          </p:nvPr>
        </p:nvGraphicFramePr>
        <p:xfrm>
          <a:off x="236858" y="6617807"/>
          <a:ext cx="6273851" cy="27885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2345">
                  <a:extLst>
                    <a:ext uri="{9D8B030D-6E8A-4147-A177-3AD203B41FA5}">
                      <a16:colId xmlns:a16="http://schemas.microsoft.com/office/drawing/2014/main" val="2142666560"/>
                    </a:ext>
                  </a:extLst>
                </a:gridCol>
                <a:gridCol w="934258">
                  <a:extLst>
                    <a:ext uri="{9D8B030D-6E8A-4147-A177-3AD203B41FA5}">
                      <a16:colId xmlns:a16="http://schemas.microsoft.com/office/drawing/2014/main" val="3771690763"/>
                    </a:ext>
                  </a:extLst>
                </a:gridCol>
                <a:gridCol w="4637248">
                  <a:extLst>
                    <a:ext uri="{9D8B030D-6E8A-4147-A177-3AD203B41FA5}">
                      <a16:colId xmlns:a16="http://schemas.microsoft.com/office/drawing/2014/main" val="893822703"/>
                    </a:ext>
                  </a:extLst>
                </a:gridCol>
              </a:tblGrid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</a:rPr>
                        <a:t>Year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</a:rPr>
                        <a:t>Position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effectLst/>
                        </a:rPr>
                        <a:t>Event/Competition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847595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801787"/>
                  </a:ext>
                </a:extLst>
              </a:tr>
              <a:tr h="2857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317750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660551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965101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23567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2018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31316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082697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902489"/>
                  </a:ext>
                </a:extLst>
              </a:tr>
              <a:tr h="2780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2015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200" spc="-10" dirty="0">
                          <a:effectLst/>
                        </a:rPr>
                        <a:t>Participant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521570"/>
                  </a:ext>
                </a:extLst>
              </a:tr>
            </a:tbl>
          </a:graphicData>
        </a:graphic>
      </p:graphicFrame>
      <p:sp>
        <p:nvSpPr>
          <p:cNvPr id="7" name="object 3">
            <a:extLst>
              <a:ext uri="{FF2B5EF4-FFF2-40B4-BE49-F238E27FC236}">
                <a16:creationId xmlns:a16="http://schemas.microsoft.com/office/drawing/2014/main" id="{DE36339C-5E1B-46D7-8E48-6D2CDD5B21E6}"/>
              </a:ext>
            </a:extLst>
          </p:cNvPr>
          <p:cNvSpPr/>
          <p:nvPr/>
        </p:nvSpPr>
        <p:spPr>
          <a:xfrm>
            <a:off x="236857" y="3681664"/>
            <a:ext cx="6341742" cy="254578"/>
          </a:xfrm>
          <a:custGeom>
            <a:avLst/>
            <a:gdLst/>
            <a:ahLst/>
            <a:cxnLst/>
            <a:rect l="l" t="t" r="r" b="b"/>
            <a:pathLst>
              <a:path w="6290945" h="240664">
                <a:moveTo>
                  <a:pt x="6290945" y="0"/>
                </a:moveTo>
                <a:lnTo>
                  <a:pt x="40360" y="0"/>
                </a:lnTo>
                <a:lnTo>
                  <a:pt x="24650" y="3175"/>
                </a:lnTo>
                <a:lnTo>
                  <a:pt x="11823" y="11811"/>
                </a:lnTo>
                <a:lnTo>
                  <a:pt x="3175" y="24511"/>
                </a:lnTo>
                <a:lnTo>
                  <a:pt x="0" y="40132"/>
                </a:lnTo>
                <a:lnTo>
                  <a:pt x="0" y="240284"/>
                </a:lnTo>
                <a:lnTo>
                  <a:pt x="6250686" y="240284"/>
                </a:lnTo>
                <a:lnTo>
                  <a:pt x="6266434" y="237109"/>
                </a:lnTo>
                <a:lnTo>
                  <a:pt x="6279261" y="228600"/>
                </a:lnTo>
                <a:lnTo>
                  <a:pt x="6287896" y="215900"/>
                </a:lnTo>
                <a:lnTo>
                  <a:pt x="6290945" y="200278"/>
                </a:lnTo>
                <a:lnTo>
                  <a:pt x="6290945" y="0"/>
                </a:lnTo>
                <a:close/>
              </a:path>
            </a:pathLst>
          </a:custGeom>
          <a:solidFill>
            <a:srgbClr val="7FCEE1"/>
          </a:solidFill>
        </p:spPr>
        <p:txBody>
          <a:bodyPr wrap="square" lIns="0" tIns="0" rIns="0" bIns="0" rtlCol="0"/>
          <a:lstStyle/>
          <a:p>
            <a:pPr algn="ctr"/>
            <a:r>
              <a:rPr lang="en-US" b="1" spc="5" dirty="0">
                <a:cs typeface="Calibri"/>
              </a:rPr>
              <a:t>Leadership Experiences</a:t>
            </a:r>
            <a:endParaRPr lang="en-US" dirty="0">
              <a:cs typeface="Calibri"/>
            </a:endParaRPr>
          </a:p>
          <a:p>
            <a:endParaRPr dirty="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D26C538B-471E-455A-BC84-A65581A08996}"/>
              </a:ext>
            </a:extLst>
          </p:cNvPr>
          <p:cNvSpPr/>
          <p:nvPr/>
        </p:nvSpPr>
        <p:spPr>
          <a:xfrm>
            <a:off x="219764" y="6073543"/>
            <a:ext cx="6290945" cy="240665"/>
          </a:xfrm>
          <a:custGeom>
            <a:avLst/>
            <a:gdLst/>
            <a:ahLst/>
            <a:cxnLst/>
            <a:rect l="l" t="t" r="r" b="b"/>
            <a:pathLst>
              <a:path w="6290945" h="240664">
                <a:moveTo>
                  <a:pt x="6290945" y="0"/>
                </a:moveTo>
                <a:lnTo>
                  <a:pt x="40360" y="0"/>
                </a:lnTo>
                <a:lnTo>
                  <a:pt x="24650" y="3175"/>
                </a:lnTo>
                <a:lnTo>
                  <a:pt x="11823" y="11811"/>
                </a:lnTo>
                <a:lnTo>
                  <a:pt x="3175" y="24511"/>
                </a:lnTo>
                <a:lnTo>
                  <a:pt x="0" y="40132"/>
                </a:lnTo>
                <a:lnTo>
                  <a:pt x="0" y="240284"/>
                </a:lnTo>
                <a:lnTo>
                  <a:pt x="6250686" y="240284"/>
                </a:lnTo>
                <a:lnTo>
                  <a:pt x="6266434" y="237109"/>
                </a:lnTo>
                <a:lnTo>
                  <a:pt x="6279261" y="228600"/>
                </a:lnTo>
                <a:lnTo>
                  <a:pt x="6287896" y="215900"/>
                </a:lnTo>
                <a:lnTo>
                  <a:pt x="6290945" y="200278"/>
                </a:lnTo>
                <a:lnTo>
                  <a:pt x="6290945" y="0"/>
                </a:lnTo>
                <a:close/>
              </a:path>
            </a:pathLst>
          </a:custGeom>
          <a:solidFill>
            <a:srgbClr val="7FCEE1"/>
          </a:solidFill>
        </p:spPr>
        <p:txBody>
          <a:bodyPr wrap="square" lIns="0" tIns="0" rIns="0" bIns="0" rtlCol="0"/>
          <a:lstStyle/>
          <a:p>
            <a:pPr algn="ctr"/>
            <a:r>
              <a:rPr lang="en-US" b="1" spc="5" dirty="0">
                <a:cs typeface="Calibri"/>
              </a:rPr>
              <a:t>Extracurricular Activities</a:t>
            </a:r>
            <a:endParaRPr lang="en-US" dirty="0">
              <a:cs typeface="Calibri"/>
            </a:endParaRPr>
          </a:p>
          <a:p>
            <a:endParaRPr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39F393-3E87-4AD1-9BE6-B16172E1AAA9}"/>
              </a:ext>
            </a:extLst>
          </p:cNvPr>
          <p:cNvSpPr txBox="1"/>
          <p:nvPr/>
        </p:nvSpPr>
        <p:spPr>
          <a:xfrm>
            <a:off x="56746" y="2141167"/>
            <a:ext cx="6836562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749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10" dirty="0">
                <a:solidFill>
                  <a:prstClr val="black"/>
                </a:solidFill>
                <a:cs typeface="Calibri"/>
              </a:rPr>
              <a:t>Achievement 1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50" dirty="0">
                <a:solidFill>
                  <a:prstClr val="black"/>
                </a:solidFill>
                <a:cs typeface="Calibri"/>
              </a:rPr>
              <a:t>Point 1</a:t>
            </a: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endParaRPr lang="en-US" sz="1200" spc="-50" dirty="0">
              <a:solidFill>
                <a:prstClr val="black"/>
              </a:solidFill>
              <a:cs typeface="Calibri"/>
            </a:endParaRP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Achievement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</a:t>
            </a:r>
            <a:r>
              <a:rPr lang="en-US" sz="1200" spc="-15" dirty="0">
                <a:solidFill>
                  <a:prstClr val="black"/>
                </a:solidFill>
                <a:cs typeface="Calibri"/>
              </a:rPr>
              <a:t> </a:t>
            </a: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spc="-15" dirty="0">
                <a:solidFill>
                  <a:prstClr val="black"/>
                </a:solidFill>
                <a:cs typeface="Calibri"/>
              </a:rPr>
              <a:t>                     </a:t>
            </a: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Achievement 3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50" dirty="0">
                <a:solidFill>
                  <a:prstClr val="black"/>
                </a:solidFill>
                <a:cs typeface="Calibri"/>
              </a:rPr>
              <a:t>Point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9631C7-A400-4A7B-A177-1850656D2B03}"/>
              </a:ext>
            </a:extLst>
          </p:cNvPr>
          <p:cNvSpPr/>
          <p:nvPr/>
        </p:nvSpPr>
        <p:spPr>
          <a:xfrm>
            <a:off x="56746" y="3982564"/>
            <a:ext cx="6616980" cy="2067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Event 1, Year - Position</a:t>
            </a: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Event 2, Year - Position</a:t>
            </a:r>
            <a:endParaRPr lang="en-US" sz="1200" b="1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 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Event 3, Year- Position</a:t>
            </a:r>
            <a:endParaRPr lang="en-US" sz="1200" b="1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7465D1-F5DD-4A84-8319-C6D0F457E4B3}"/>
              </a:ext>
            </a:extLst>
          </p:cNvPr>
          <p:cNvSpPr txBox="1"/>
          <p:nvPr/>
        </p:nvSpPr>
        <p:spPr>
          <a:xfrm>
            <a:off x="2114778" y="9486500"/>
            <a:ext cx="403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References will be given upon request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7B1FF4D-A4EB-44A3-8194-1A48944F4CE1}"/>
              </a:ext>
            </a:extLst>
          </p:cNvPr>
          <p:cNvSpPr/>
          <p:nvPr/>
        </p:nvSpPr>
        <p:spPr>
          <a:xfrm>
            <a:off x="56746" y="490219"/>
            <a:ext cx="6616980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Title 1, Year </a:t>
            </a: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endParaRPr lang="en-US" sz="1200" spc="-10" dirty="0">
              <a:solidFill>
                <a:prstClr val="black"/>
              </a:solidFill>
              <a:cs typeface="Calibri"/>
            </a:endParaRPr>
          </a:p>
          <a:p>
            <a:pPr marL="237490" lvl="0">
              <a:lnSpc>
                <a:spcPts val="1415"/>
              </a:lnSpc>
              <a:tabLst>
                <a:tab pos="409575" algn="l"/>
              </a:tabLst>
            </a:pPr>
            <a:r>
              <a:rPr lang="en-US" sz="1200" b="1" spc="-50" dirty="0">
                <a:solidFill>
                  <a:prstClr val="black"/>
                </a:solidFill>
                <a:cs typeface="Calibri"/>
              </a:rPr>
              <a:t>Title 2, Year</a:t>
            </a:r>
            <a:endParaRPr lang="en-US" sz="1200" b="1" spc="-10" dirty="0">
              <a:solidFill>
                <a:prstClr val="black"/>
              </a:solidFill>
              <a:cs typeface="Calibri"/>
            </a:endParaRP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1 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r>
              <a:rPr lang="en-US" sz="1200" spc="-10" dirty="0">
                <a:solidFill>
                  <a:prstClr val="black"/>
                </a:solidFill>
                <a:cs typeface="Calibri"/>
              </a:rPr>
              <a:t>Point 2</a:t>
            </a:r>
          </a:p>
          <a:p>
            <a:pPr marL="523240" lvl="0" indent="-285750">
              <a:lnSpc>
                <a:spcPts val="1415"/>
              </a:lnSpc>
              <a:buFont typeface="+mj-lt"/>
              <a:buAutoNum type="alphaLcParenR"/>
              <a:tabLst>
                <a:tab pos="409575" algn="l"/>
              </a:tabLst>
            </a:pPr>
            <a:endParaRPr lang="en-US" sz="1200" spc="-10" dirty="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5587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270</Words>
  <Application>Microsoft Office PowerPoint</Application>
  <PresentationFormat>A4 Paper (210x297 mm)</PresentationFormat>
  <Paragraphs>104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 Hazwani</dc:creator>
  <cp:lastModifiedBy>Noor Hazwani</cp:lastModifiedBy>
  <cp:revision>15</cp:revision>
  <dcterms:created xsi:type="dcterms:W3CDTF">2019-11-23T04:01:13Z</dcterms:created>
  <dcterms:modified xsi:type="dcterms:W3CDTF">2020-02-29T13:05:10Z</dcterms:modified>
</cp:coreProperties>
</file>