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22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86CE-5B57-45C4-A67D-F38B4045AF8A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60E08-1EFE-4F14-8D97-E70DB1948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587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86CE-5B57-45C4-A67D-F38B4045AF8A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60E08-1EFE-4F14-8D97-E70DB1948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495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86CE-5B57-45C4-A67D-F38B4045AF8A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60E08-1EFE-4F14-8D97-E70DB1948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400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86CE-5B57-45C4-A67D-F38B4045AF8A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60E08-1EFE-4F14-8D97-E70DB1948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535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86CE-5B57-45C4-A67D-F38B4045AF8A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60E08-1EFE-4F14-8D97-E70DB1948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0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86CE-5B57-45C4-A67D-F38B4045AF8A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60E08-1EFE-4F14-8D97-E70DB1948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279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86CE-5B57-45C4-A67D-F38B4045AF8A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60E08-1EFE-4F14-8D97-E70DB1948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662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86CE-5B57-45C4-A67D-F38B4045AF8A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60E08-1EFE-4F14-8D97-E70DB1948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240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86CE-5B57-45C4-A67D-F38B4045AF8A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60E08-1EFE-4F14-8D97-E70DB1948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023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86CE-5B57-45C4-A67D-F38B4045AF8A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60E08-1EFE-4F14-8D97-E70DB1948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501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86CE-5B57-45C4-A67D-F38B4045AF8A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60E08-1EFE-4F14-8D97-E70DB1948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17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086CE-5B57-45C4-A67D-F38B4045AF8A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60E08-1EFE-4F14-8D97-E70DB1948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775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move.b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652C87-B9C0-471F-B1E3-4B27293FDB1C}"/>
              </a:ext>
            </a:extLst>
          </p:cNvPr>
          <p:cNvSpPr/>
          <p:nvPr/>
        </p:nvSpPr>
        <p:spPr>
          <a:xfrm>
            <a:off x="0" y="0"/>
            <a:ext cx="6873240" cy="1296499"/>
          </a:xfrm>
          <a:prstGeom prst="rect">
            <a:avLst/>
          </a:prstGeom>
          <a:solidFill>
            <a:srgbClr val="4BACC6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Arrow: Pentagon 8">
            <a:extLst>
              <a:ext uri="{FF2B5EF4-FFF2-40B4-BE49-F238E27FC236}">
                <a16:creationId xmlns:a16="http://schemas.microsoft.com/office/drawing/2014/main" id="{9005E4FD-B255-4866-8BC3-13E7F8064CFE}"/>
              </a:ext>
            </a:extLst>
          </p:cNvPr>
          <p:cNvSpPr/>
          <p:nvPr/>
        </p:nvSpPr>
        <p:spPr>
          <a:xfrm>
            <a:off x="0" y="5992352"/>
            <a:ext cx="2653799" cy="298666"/>
          </a:xfrm>
          <a:prstGeom prst="homePlate">
            <a:avLst/>
          </a:prstGeom>
          <a:solidFill>
            <a:srgbClr val="4BACC6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Working</a:t>
            </a:r>
            <a:r>
              <a:rPr kumimoji="0" lang="en-US" sz="1800" b="1" i="0" u="none" strike="noStrike" kern="0" cap="none" spc="-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800" b="1" i="0" u="none" strike="noStrike" kern="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Experiences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ECEC9C4-99D9-4A01-89B2-8864A5AC1549}"/>
              </a:ext>
            </a:extLst>
          </p:cNvPr>
          <p:cNvSpPr txBox="1"/>
          <p:nvPr/>
        </p:nvSpPr>
        <p:spPr>
          <a:xfrm>
            <a:off x="12166" y="25768"/>
            <a:ext cx="288549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"/>
            <a:r>
              <a:rPr lang="en-US" sz="2800" b="1" spc="-10" dirty="0">
                <a:solidFill>
                  <a:schemeClr val="bg1"/>
                </a:solidFill>
                <a:cs typeface="Calibri"/>
              </a:rPr>
              <a:t>Name</a:t>
            </a:r>
          </a:p>
          <a:p>
            <a:pPr marL="28575"/>
            <a:r>
              <a:rPr lang="en-US" sz="1600" b="1" spc="-10" dirty="0">
                <a:solidFill>
                  <a:schemeClr val="bg1"/>
                </a:solidFill>
                <a:cs typeface="Calibri"/>
              </a:rPr>
              <a:t>email@gmail.com</a:t>
            </a:r>
          </a:p>
          <a:p>
            <a:pPr marL="28575">
              <a:lnSpc>
                <a:spcPct val="100000"/>
              </a:lnSpc>
            </a:pPr>
            <a:r>
              <a:rPr lang="en-US" sz="1600" b="1" spc="-10" dirty="0">
                <a:solidFill>
                  <a:schemeClr val="bg1"/>
                </a:solidFill>
                <a:cs typeface="Calibri"/>
              </a:rPr>
              <a:t>+6010-1234 567</a:t>
            </a:r>
          </a:p>
          <a:p>
            <a:pPr marL="28575">
              <a:lnSpc>
                <a:spcPct val="100000"/>
              </a:lnSpc>
            </a:pPr>
            <a:r>
              <a:rPr lang="en-US" sz="1600" b="1" spc="-10" dirty="0">
                <a:solidFill>
                  <a:schemeClr val="bg1"/>
                </a:solidFill>
                <a:cs typeface="Calibri"/>
              </a:rPr>
              <a:t>Location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70442FF-455B-4DC9-BA0A-C186471B1BC7}"/>
              </a:ext>
            </a:extLst>
          </p:cNvPr>
          <p:cNvSpPr/>
          <p:nvPr/>
        </p:nvSpPr>
        <p:spPr>
          <a:xfrm>
            <a:off x="4077200" y="119255"/>
            <a:ext cx="281509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https://www.remove.bg/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Remove background of your picture and paste here</a:t>
            </a:r>
          </a:p>
        </p:txBody>
      </p:sp>
      <p:sp>
        <p:nvSpPr>
          <p:cNvPr id="16" name="object 11">
            <a:extLst>
              <a:ext uri="{FF2B5EF4-FFF2-40B4-BE49-F238E27FC236}">
                <a16:creationId xmlns:a16="http://schemas.microsoft.com/office/drawing/2014/main" id="{FA6E5700-1F4F-4F78-9FC0-28F736A7CCCD}"/>
              </a:ext>
            </a:extLst>
          </p:cNvPr>
          <p:cNvSpPr txBox="1"/>
          <p:nvPr/>
        </p:nvSpPr>
        <p:spPr>
          <a:xfrm>
            <a:off x="4617443" y="6445326"/>
            <a:ext cx="2550971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1200" b="1" spc="-10" dirty="0">
                <a:cs typeface="Calibri"/>
              </a:rPr>
              <a:t>6 Months</a:t>
            </a:r>
            <a:r>
              <a:rPr lang="en-US" sz="1200" spc="-10" dirty="0"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(</a:t>
            </a:r>
            <a:r>
              <a:rPr lang="en-US" sz="1200" b="1" dirty="0">
                <a:latin typeface="Calibri"/>
                <a:cs typeface="Calibri"/>
              </a:rPr>
              <a:t>Jan </a:t>
            </a:r>
            <a:r>
              <a:rPr sz="1200" b="1" spc="-10" dirty="0">
                <a:latin typeface="Calibri"/>
                <a:cs typeface="Calibri"/>
              </a:rPr>
              <a:t>201</a:t>
            </a:r>
            <a:r>
              <a:rPr lang="en-US" sz="1200" b="1" spc="-10" dirty="0">
                <a:latin typeface="Calibri"/>
                <a:cs typeface="Calibri"/>
              </a:rPr>
              <a:t>9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– </a:t>
            </a:r>
            <a:r>
              <a:rPr lang="en-US" sz="1200" b="1" spc="-5" dirty="0">
                <a:latin typeface="Calibri"/>
                <a:cs typeface="Calibri"/>
              </a:rPr>
              <a:t>June </a:t>
            </a:r>
            <a:r>
              <a:rPr sz="1200" b="1" spc="-145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201</a:t>
            </a:r>
            <a:r>
              <a:rPr lang="en-US" sz="1200" b="1" spc="-10" dirty="0">
                <a:latin typeface="Calibri"/>
                <a:cs typeface="Calibri"/>
              </a:rPr>
              <a:t>9</a:t>
            </a:r>
            <a:r>
              <a:rPr sz="1200" b="1" spc="-10" dirty="0">
                <a:latin typeface="Calibri"/>
                <a:cs typeface="Calibri"/>
              </a:rPr>
              <a:t>)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21" name="object 11">
            <a:extLst>
              <a:ext uri="{FF2B5EF4-FFF2-40B4-BE49-F238E27FC236}">
                <a16:creationId xmlns:a16="http://schemas.microsoft.com/office/drawing/2014/main" id="{CAE1288E-B88F-4B2B-A05B-DA43433D4BC1}"/>
              </a:ext>
            </a:extLst>
          </p:cNvPr>
          <p:cNvSpPr txBox="1"/>
          <p:nvPr/>
        </p:nvSpPr>
        <p:spPr>
          <a:xfrm>
            <a:off x="4335147" y="8250873"/>
            <a:ext cx="2550971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en-US" sz="1200" b="1" spc="-10" dirty="0">
                <a:cs typeface="Calibri"/>
              </a:rPr>
              <a:t>8 Months</a:t>
            </a:r>
            <a:r>
              <a:rPr lang="en-US" sz="1200" spc="-10" dirty="0"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(</a:t>
            </a:r>
            <a:r>
              <a:rPr lang="en-US" sz="1200" b="1" dirty="0">
                <a:latin typeface="Calibri"/>
                <a:cs typeface="Calibri"/>
              </a:rPr>
              <a:t>June </a:t>
            </a:r>
            <a:r>
              <a:rPr sz="1200" b="1" spc="-10" dirty="0">
                <a:latin typeface="Calibri"/>
                <a:cs typeface="Calibri"/>
              </a:rPr>
              <a:t>201</a:t>
            </a:r>
            <a:r>
              <a:rPr lang="en-US" sz="1200" b="1" spc="-10" dirty="0">
                <a:latin typeface="Calibri"/>
                <a:cs typeface="Calibri"/>
              </a:rPr>
              <a:t>8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– </a:t>
            </a:r>
            <a:r>
              <a:rPr lang="en-US" sz="1200" b="1" spc="-5" dirty="0">
                <a:latin typeface="Calibri"/>
                <a:cs typeface="Calibri"/>
              </a:rPr>
              <a:t>Jan 2</a:t>
            </a:r>
            <a:r>
              <a:rPr sz="1200" b="1" spc="-10" dirty="0">
                <a:latin typeface="Calibri"/>
                <a:cs typeface="Calibri"/>
              </a:rPr>
              <a:t>01</a:t>
            </a:r>
            <a:r>
              <a:rPr lang="en-US" sz="1200" b="1" spc="-10" dirty="0">
                <a:latin typeface="Calibri"/>
                <a:cs typeface="Calibri"/>
              </a:rPr>
              <a:t>9</a:t>
            </a:r>
            <a:r>
              <a:rPr sz="1200" b="1" spc="-10" dirty="0">
                <a:latin typeface="Calibri"/>
                <a:cs typeface="Calibri"/>
              </a:rPr>
              <a:t>)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C86A062-60A6-49FD-8354-BC35A723B183}"/>
              </a:ext>
            </a:extLst>
          </p:cNvPr>
          <p:cNvSpPr/>
          <p:nvPr/>
        </p:nvSpPr>
        <p:spPr>
          <a:xfrm>
            <a:off x="12166" y="6323571"/>
            <a:ext cx="66799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4460" algn="just">
              <a:lnSpc>
                <a:spcPct val="100000"/>
              </a:lnSpc>
              <a:spcBef>
                <a:spcPts val="100"/>
              </a:spcBef>
              <a:tabLst>
                <a:tab pos="411480" algn="l"/>
                <a:tab pos="412115" algn="l"/>
              </a:tabLst>
            </a:pPr>
            <a:r>
              <a:rPr lang="en-US" sz="1200" b="1" dirty="0">
                <a:cs typeface="Calibri"/>
              </a:rPr>
              <a:t>Job 1</a:t>
            </a:r>
            <a:endParaRPr lang="en-US" sz="1200" dirty="0"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en-US" sz="1200" b="1" spc="-5" dirty="0">
                <a:cs typeface="Calibri"/>
              </a:rPr>
              <a:t>   Position: </a:t>
            </a:r>
            <a:endParaRPr lang="en-US" sz="1200" dirty="0">
              <a:latin typeface="Times New Roman"/>
              <a:cs typeface="Times New Roman"/>
            </a:endParaRPr>
          </a:p>
          <a:p>
            <a:pPr marL="410210" indent="-285750">
              <a:lnSpc>
                <a:spcPct val="100000"/>
              </a:lnSpc>
              <a:buFont typeface="+mj-lt"/>
              <a:buAutoNum type="alphaLcParenR"/>
              <a:tabLst>
                <a:tab pos="299720" algn="l"/>
              </a:tabLst>
            </a:pPr>
            <a:r>
              <a:rPr lang="en-US" sz="1200" spc="-35" dirty="0">
                <a:cs typeface="Calibri"/>
              </a:rPr>
              <a:t>Point 1 </a:t>
            </a:r>
            <a:endParaRPr lang="en-US" sz="1200" dirty="0">
              <a:cs typeface="Calibri"/>
            </a:endParaRPr>
          </a:p>
          <a:p>
            <a:pPr marL="410210" indent="-285750">
              <a:lnSpc>
                <a:spcPct val="100000"/>
              </a:lnSpc>
              <a:buFont typeface="+mj-lt"/>
              <a:buAutoNum type="alphaLcParenR"/>
              <a:tabLst>
                <a:tab pos="299720" algn="l"/>
              </a:tabLst>
            </a:pPr>
            <a:r>
              <a:rPr lang="en-US" sz="1200" dirty="0">
                <a:cs typeface="Calibri"/>
              </a:rPr>
              <a:t>Point 2 </a:t>
            </a:r>
          </a:p>
          <a:p>
            <a:pPr marL="410210" indent="-285750">
              <a:lnSpc>
                <a:spcPct val="100000"/>
              </a:lnSpc>
              <a:buFont typeface="+mj-lt"/>
              <a:buAutoNum type="alphaLcParenR"/>
              <a:tabLst>
                <a:tab pos="299720" algn="l"/>
              </a:tabLst>
            </a:pPr>
            <a:r>
              <a:rPr lang="en-US" sz="1200" spc="-5" dirty="0">
                <a:cs typeface="Calibri"/>
              </a:rPr>
              <a:t>Point 3</a:t>
            </a:r>
          </a:p>
          <a:p>
            <a:pPr marL="410210" indent="-285750">
              <a:lnSpc>
                <a:spcPct val="100000"/>
              </a:lnSpc>
              <a:buFont typeface="+mj-lt"/>
              <a:buAutoNum type="alphaLcParenR"/>
              <a:tabLst>
                <a:tab pos="299720" algn="l"/>
              </a:tabLst>
            </a:pPr>
            <a:endParaRPr lang="en-US" sz="1200" spc="-5" dirty="0"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en-US" sz="1200" b="1" spc="-5" dirty="0">
                <a:cs typeface="Calibri"/>
              </a:rPr>
              <a:t> Achievement: </a:t>
            </a:r>
            <a:endParaRPr lang="en-US" sz="1200" dirty="0">
              <a:latin typeface="Times New Roman"/>
              <a:cs typeface="Times New Roman"/>
            </a:endParaRPr>
          </a:p>
          <a:p>
            <a:pPr marL="467360" indent="-342900">
              <a:lnSpc>
                <a:spcPct val="100000"/>
              </a:lnSpc>
              <a:buFont typeface="+mj-lt"/>
              <a:buAutoNum type="alphaLcParenR"/>
              <a:tabLst>
                <a:tab pos="299720" algn="l"/>
              </a:tabLst>
            </a:pPr>
            <a:r>
              <a:rPr lang="en-US" sz="1200" spc="-35" dirty="0">
                <a:cs typeface="Calibri"/>
              </a:rPr>
              <a:t>Point 4 </a:t>
            </a:r>
            <a:endParaRPr lang="en-US" sz="1200" dirty="0">
              <a:cs typeface="Calibri"/>
            </a:endParaRPr>
          </a:p>
          <a:p>
            <a:pPr marL="467360" indent="-342900">
              <a:lnSpc>
                <a:spcPct val="100000"/>
              </a:lnSpc>
              <a:buFont typeface="+mj-lt"/>
              <a:buAutoNum type="alphaLcParenR"/>
              <a:tabLst>
                <a:tab pos="299720" algn="l"/>
              </a:tabLst>
            </a:pPr>
            <a:r>
              <a:rPr lang="en-US" sz="1200" dirty="0">
                <a:cs typeface="Calibri"/>
              </a:rPr>
              <a:t>Point 5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17C2018-45B6-4AEE-87D2-B3E9E0F61C0F}"/>
              </a:ext>
            </a:extLst>
          </p:cNvPr>
          <p:cNvSpPr/>
          <p:nvPr/>
        </p:nvSpPr>
        <p:spPr>
          <a:xfrm>
            <a:off x="12166" y="8105530"/>
            <a:ext cx="66799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4460" algn="just">
              <a:lnSpc>
                <a:spcPct val="100000"/>
              </a:lnSpc>
              <a:spcBef>
                <a:spcPts val="100"/>
              </a:spcBef>
              <a:tabLst>
                <a:tab pos="411480" algn="l"/>
                <a:tab pos="412115" algn="l"/>
              </a:tabLst>
            </a:pPr>
            <a:r>
              <a:rPr lang="en-US" sz="1200" b="1" dirty="0">
                <a:cs typeface="Calibri"/>
              </a:rPr>
              <a:t>Job 2</a:t>
            </a:r>
            <a:endParaRPr lang="en-US" sz="1200" dirty="0"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en-US" sz="1200" b="1" spc="-5" dirty="0">
                <a:cs typeface="Calibri"/>
              </a:rPr>
              <a:t>   Position: </a:t>
            </a:r>
            <a:endParaRPr lang="en-US" sz="1200" dirty="0">
              <a:latin typeface="Times New Roman"/>
              <a:cs typeface="Times New Roman"/>
            </a:endParaRPr>
          </a:p>
          <a:p>
            <a:pPr marL="410210" indent="-285750">
              <a:lnSpc>
                <a:spcPct val="100000"/>
              </a:lnSpc>
              <a:buFont typeface="+mj-lt"/>
              <a:buAutoNum type="alphaLcParenR"/>
              <a:tabLst>
                <a:tab pos="299720" algn="l"/>
              </a:tabLst>
            </a:pPr>
            <a:r>
              <a:rPr lang="en-US" sz="1200" spc="-35" dirty="0">
                <a:cs typeface="Calibri"/>
              </a:rPr>
              <a:t>Point 1 </a:t>
            </a:r>
            <a:endParaRPr lang="en-US" sz="1200" dirty="0">
              <a:cs typeface="Calibri"/>
            </a:endParaRPr>
          </a:p>
          <a:p>
            <a:pPr marL="410210" indent="-285750">
              <a:lnSpc>
                <a:spcPct val="100000"/>
              </a:lnSpc>
              <a:buFont typeface="+mj-lt"/>
              <a:buAutoNum type="alphaLcParenR"/>
              <a:tabLst>
                <a:tab pos="299720" algn="l"/>
              </a:tabLst>
            </a:pPr>
            <a:r>
              <a:rPr lang="en-US" sz="1200" dirty="0">
                <a:cs typeface="Calibri"/>
              </a:rPr>
              <a:t>Point 2 </a:t>
            </a:r>
          </a:p>
          <a:p>
            <a:pPr marL="410210" indent="-285750">
              <a:lnSpc>
                <a:spcPct val="100000"/>
              </a:lnSpc>
              <a:buFont typeface="+mj-lt"/>
              <a:buAutoNum type="alphaLcParenR"/>
              <a:tabLst>
                <a:tab pos="299720" algn="l"/>
              </a:tabLst>
            </a:pPr>
            <a:r>
              <a:rPr lang="en-US" sz="1200" spc="-5" dirty="0">
                <a:cs typeface="Calibri"/>
              </a:rPr>
              <a:t>Point 3</a:t>
            </a:r>
          </a:p>
          <a:p>
            <a:pPr marL="410210" indent="-285750">
              <a:lnSpc>
                <a:spcPct val="100000"/>
              </a:lnSpc>
              <a:buFont typeface="+mj-lt"/>
              <a:buAutoNum type="alphaLcParenR"/>
              <a:tabLst>
                <a:tab pos="299720" algn="l"/>
              </a:tabLst>
            </a:pPr>
            <a:endParaRPr lang="en-US" sz="1200" spc="-5" dirty="0"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en-US" sz="1200" b="1" spc="-5" dirty="0">
                <a:cs typeface="Calibri"/>
              </a:rPr>
              <a:t> Achievement: </a:t>
            </a:r>
            <a:endParaRPr lang="en-US" sz="1200" dirty="0">
              <a:latin typeface="Times New Roman"/>
              <a:cs typeface="Times New Roman"/>
            </a:endParaRPr>
          </a:p>
          <a:p>
            <a:pPr marL="467360" indent="-342900">
              <a:lnSpc>
                <a:spcPct val="100000"/>
              </a:lnSpc>
              <a:buFont typeface="+mj-lt"/>
              <a:buAutoNum type="alphaLcParenR"/>
              <a:tabLst>
                <a:tab pos="299720" algn="l"/>
              </a:tabLst>
            </a:pPr>
            <a:r>
              <a:rPr lang="en-US" sz="1200" spc="-35" dirty="0">
                <a:cs typeface="Calibri"/>
              </a:rPr>
              <a:t>Point 4</a:t>
            </a:r>
            <a:endParaRPr lang="en-US" sz="1200" dirty="0">
              <a:cs typeface="Calibri"/>
            </a:endParaRPr>
          </a:p>
          <a:p>
            <a:pPr marL="467360" indent="-342900">
              <a:lnSpc>
                <a:spcPct val="100000"/>
              </a:lnSpc>
              <a:buFont typeface="+mj-lt"/>
              <a:buAutoNum type="alphaLcParenR"/>
              <a:tabLst>
                <a:tab pos="299720" algn="l"/>
              </a:tabLst>
            </a:pPr>
            <a:r>
              <a:rPr lang="en-US" sz="1200" dirty="0">
                <a:cs typeface="Calibri"/>
              </a:rPr>
              <a:t>Point 5</a:t>
            </a:r>
          </a:p>
        </p:txBody>
      </p:sp>
      <p:sp>
        <p:nvSpPr>
          <p:cNvPr id="27" name="object 6">
            <a:extLst>
              <a:ext uri="{FF2B5EF4-FFF2-40B4-BE49-F238E27FC236}">
                <a16:creationId xmlns:a16="http://schemas.microsoft.com/office/drawing/2014/main" id="{7A0E5975-2A2F-4BF6-BF7C-4C83811F3BEB}"/>
              </a:ext>
            </a:extLst>
          </p:cNvPr>
          <p:cNvSpPr txBox="1"/>
          <p:nvPr/>
        </p:nvSpPr>
        <p:spPr>
          <a:xfrm>
            <a:off x="6198421" y="5553480"/>
            <a:ext cx="91523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200" b="1" spc="-10" dirty="0">
                <a:latin typeface="Calibri"/>
                <a:cs typeface="Calibri"/>
              </a:rPr>
              <a:t>(2017</a:t>
            </a:r>
            <a:r>
              <a:rPr sz="1200" b="1" spc="-10" dirty="0">
                <a:latin typeface="Calibri"/>
                <a:cs typeface="Calibri"/>
              </a:rPr>
              <a:t>)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28" name="object 14">
            <a:extLst>
              <a:ext uri="{FF2B5EF4-FFF2-40B4-BE49-F238E27FC236}">
                <a16:creationId xmlns:a16="http://schemas.microsoft.com/office/drawing/2014/main" id="{C476C47B-33D0-43DD-BD7C-93BD2F203AB4}"/>
              </a:ext>
            </a:extLst>
          </p:cNvPr>
          <p:cNvSpPr txBox="1"/>
          <p:nvPr/>
        </p:nvSpPr>
        <p:spPr>
          <a:xfrm>
            <a:off x="206134" y="4933452"/>
            <a:ext cx="3529329" cy="987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100"/>
              </a:spcBef>
              <a:tabLst>
                <a:tab pos="183515" algn="l"/>
              </a:tabLst>
            </a:pPr>
            <a:r>
              <a:rPr lang="en-US" sz="1200" b="1" spc="-10" dirty="0" err="1">
                <a:latin typeface="Calibri"/>
                <a:cs typeface="Calibri"/>
              </a:rPr>
              <a:t>Universiti</a:t>
            </a:r>
            <a:r>
              <a:rPr lang="en-US" sz="1200" b="1" spc="-10" dirty="0">
                <a:latin typeface="Calibri"/>
                <a:cs typeface="Calibri"/>
              </a:rPr>
              <a:t> – CGPA</a:t>
            </a:r>
          </a:p>
          <a:p>
            <a:pPr marL="12065">
              <a:lnSpc>
                <a:spcPct val="100000"/>
              </a:lnSpc>
              <a:spcBef>
                <a:spcPts val="100"/>
              </a:spcBef>
              <a:tabLst>
                <a:tab pos="183515" algn="l"/>
              </a:tabLst>
            </a:pPr>
            <a:r>
              <a:rPr lang="en-US" sz="1200" spc="-10" dirty="0">
                <a:latin typeface="Calibri"/>
                <a:cs typeface="Calibri"/>
              </a:rPr>
              <a:t>Bachelor of</a:t>
            </a:r>
          </a:p>
          <a:p>
            <a:pPr marL="12065">
              <a:lnSpc>
                <a:spcPct val="100000"/>
              </a:lnSpc>
              <a:spcBef>
                <a:spcPts val="100"/>
              </a:spcBef>
              <a:tabLst>
                <a:tab pos="183515" algn="l"/>
              </a:tabLst>
            </a:pPr>
            <a:endParaRPr lang="en-US" sz="1200" b="1" spc="-10" dirty="0">
              <a:latin typeface="Calibri"/>
              <a:cs typeface="Calibri"/>
            </a:endParaRPr>
          </a:p>
          <a:p>
            <a:pPr marL="12065">
              <a:lnSpc>
                <a:spcPct val="100000"/>
              </a:lnSpc>
              <a:spcBef>
                <a:spcPts val="100"/>
              </a:spcBef>
              <a:tabLst>
                <a:tab pos="183515" algn="l"/>
              </a:tabLst>
            </a:pPr>
            <a:r>
              <a:rPr lang="en-US" sz="1200" b="1" spc="-10" dirty="0" err="1">
                <a:latin typeface="Calibri"/>
                <a:cs typeface="Calibri"/>
              </a:rPr>
              <a:t>Kolej</a:t>
            </a:r>
            <a:r>
              <a:rPr lang="en-US" sz="1200" b="1" spc="-10" dirty="0">
                <a:latin typeface="Calibri"/>
                <a:cs typeface="Calibri"/>
              </a:rPr>
              <a:t> </a:t>
            </a:r>
            <a:r>
              <a:rPr lang="en-US" sz="1200" b="1" spc="-10" dirty="0" err="1">
                <a:latin typeface="Calibri"/>
                <a:cs typeface="Calibri"/>
              </a:rPr>
              <a:t>Matrikulasi</a:t>
            </a:r>
            <a:r>
              <a:rPr sz="1200" b="1" spc="-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– </a:t>
            </a:r>
            <a:r>
              <a:rPr lang="en-US" sz="1200" b="1" dirty="0">
                <a:latin typeface="Calibri"/>
                <a:cs typeface="Calibri"/>
              </a:rPr>
              <a:t>CGPA</a:t>
            </a:r>
          </a:p>
          <a:p>
            <a:pPr marL="12065">
              <a:lnSpc>
                <a:spcPct val="100000"/>
              </a:lnSpc>
              <a:spcBef>
                <a:spcPts val="100"/>
              </a:spcBef>
              <a:tabLst>
                <a:tab pos="183515" algn="l"/>
              </a:tabLst>
            </a:pPr>
            <a:r>
              <a:rPr lang="en-US" sz="1200" spc="-5" dirty="0">
                <a:latin typeface="Calibri"/>
                <a:cs typeface="Calibri"/>
              </a:rPr>
              <a:t>Science Course (Modul 1)</a:t>
            </a:r>
          </a:p>
        </p:txBody>
      </p:sp>
      <p:sp>
        <p:nvSpPr>
          <p:cNvPr id="29" name="object 15">
            <a:extLst>
              <a:ext uri="{FF2B5EF4-FFF2-40B4-BE49-F238E27FC236}">
                <a16:creationId xmlns:a16="http://schemas.microsoft.com/office/drawing/2014/main" id="{256ABCA3-C607-4D2E-A5A8-ABE4697B2340}"/>
              </a:ext>
            </a:extLst>
          </p:cNvPr>
          <p:cNvSpPr txBox="1"/>
          <p:nvPr/>
        </p:nvSpPr>
        <p:spPr>
          <a:xfrm>
            <a:off x="4645628" y="4944485"/>
            <a:ext cx="200022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Calibri"/>
                <a:cs typeface="Calibri"/>
              </a:rPr>
              <a:t>(</a:t>
            </a:r>
            <a:r>
              <a:rPr lang="en-US" sz="1200" b="1" spc="-10" dirty="0">
                <a:latin typeface="Calibri"/>
                <a:cs typeface="Calibri"/>
              </a:rPr>
              <a:t>Expected to graduate on </a:t>
            </a:r>
            <a:r>
              <a:rPr sz="1200" b="1" spc="-10" dirty="0">
                <a:latin typeface="Calibri"/>
                <a:cs typeface="Calibri"/>
              </a:rPr>
              <a:t>2021)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75FA5AE-C657-4A6C-8D3D-96058F12095D}"/>
              </a:ext>
            </a:extLst>
          </p:cNvPr>
          <p:cNvSpPr/>
          <p:nvPr/>
        </p:nvSpPr>
        <p:spPr>
          <a:xfrm>
            <a:off x="206133" y="1743061"/>
            <a:ext cx="658788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796915" algn="r"/>
              </a:tabLst>
            </a:pPr>
            <a:r>
              <a:rPr 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A diligent, highly intelligent bi-lingual </a:t>
            </a:r>
            <a:r>
              <a:rPr lang="en-US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	Bachelor of (Your Course) </a:t>
            </a:r>
            <a:r>
              <a:rPr 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holder with </a:t>
            </a:r>
            <a:r>
              <a:rPr lang="en-US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8-months’ experience</a:t>
            </a:r>
            <a:r>
              <a:rPr 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as (</a:t>
            </a:r>
            <a:r>
              <a:rPr lang="en-US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Your Position)</a:t>
            </a:r>
            <a:r>
              <a:rPr 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. Excellent critical thinking and analytical skills lead to solutions that had a positive impact on business goals. Very self-motivated, result-driven and adaptive in working under pressure. </a:t>
            </a:r>
            <a:r>
              <a:rPr lang="en-US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Fluent</a:t>
            </a:r>
            <a:r>
              <a:rPr 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verbal</a:t>
            </a:r>
            <a:r>
              <a:rPr 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written</a:t>
            </a:r>
            <a:r>
              <a:rPr 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Bahasa Malaysia</a:t>
            </a:r>
            <a:r>
              <a:rPr 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English</a:t>
            </a:r>
            <a:r>
              <a:rPr 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, has good communication skills which enables strong relationship with public. 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E75AB84-B09D-41FD-A368-2C932A27C1CB}"/>
              </a:ext>
            </a:extLst>
          </p:cNvPr>
          <p:cNvSpPr/>
          <p:nvPr/>
        </p:nvSpPr>
        <p:spPr>
          <a:xfrm>
            <a:off x="4165269" y="2972113"/>
            <a:ext cx="3429000" cy="1615827"/>
          </a:xfrm>
          <a:prstGeom prst="rect">
            <a:avLst/>
          </a:prstGeom>
        </p:spPr>
        <p:txBody>
          <a:bodyPr>
            <a:spAutoFit/>
          </a:bodyPr>
          <a:lstStyle/>
          <a:p>
            <a:pPr marR="0" lvl="0">
              <a:spcBef>
                <a:spcPts val="1200"/>
              </a:spcBef>
              <a:spcAft>
                <a:spcPts val="0"/>
              </a:spcAft>
            </a:pPr>
            <a:r>
              <a:rPr lang="en-US" sz="1100" b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Programming Skills:</a:t>
            </a:r>
          </a:p>
          <a:p>
            <a:pPr marR="0" lvl="0">
              <a:spcAft>
                <a:spcPts val="0"/>
              </a:spcAft>
            </a:pPr>
            <a:r>
              <a:rPr lang="en-US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C++ Programming</a:t>
            </a:r>
          </a:p>
          <a:p>
            <a:pPr marR="0" lvl="0">
              <a:spcAft>
                <a:spcPts val="0"/>
              </a:spcAft>
            </a:pPr>
            <a:r>
              <a:rPr lang="en-US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Java</a:t>
            </a:r>
          </a:p>
          <a:p>
            <a:pPr marR="0" lvl="0">
              <a:spcAft>
                <a:spcPts val="0"/>
              </a:spcAft>
            </a:pPr>
            <a:r>
              <a:rPr lang="en-US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HTML, CSS and JS</a:t>
            </a:r>
          </a:p>
          <a:p>
            <a:pPr marR="0" lvl="0">
              <a:spcAft>
                <a:spcPts val="0"/>
              </a:spcAft>
            </a:pPr>
            <a:r>
              <a:rPr lang="en-US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MySQL</a:t>
            </a:r>
          </a:p>
          <a:p>
            <a:pPr marR="0" lvl="0">
              <a:spcAft>
                <a:spcPts val="0"/>
              </a:spcAft>
            </a:pP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Aft>
                <a:spcPts val="0"/>
              </a:spcAft>
            </a:pPr>
            <a:r>
              <a:rPr lang="en-US" sz="1100" b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Website Development</a:t>
            </a:r>
          </a:p>
          <a:p>
            <a:pPr marR="0" lvl="0">
              <a:spcAft>
                <a:spcPts val="0"/>
              </a:spcAft>
            </a:pPr>
            <a:r>
              <a:rPr lang="en-US" sz="1100" b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Application User Interface Design</a:t>
            </a:r>
          </a:p>
          <a:p>
            <a:pPr marR="0" lvl="0">
              <a:spcAft>
                <a:spcPts val="0"/>
              </a:spcAft>
            </a:pPr>
            <a:r>
              <a:rPr lang="en-US" sz="1100" b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Management Skills</a:t>
            </a:r>
            <a:endParaRPr lang="en-US" sz="1100" b="1" spc="-1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F53A421-C1D7-4959-B472-3232E3F5C75E}"/>
              </a:ext>
            </a:extLst>
          </p:cNvPr>
          <p:cNvSpPr/>
          <p:nvPr/>
        </p:nvSpPr>
        <p:spPr>
          <a:xfrm>
            <a:off x="135854" y="3066018"/>
            <a:ext cx="2638113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1200"/>
              </a:spcBef>
              <a:spcAft>
                <a:spcPts val="0"/>
              </a:spcAft>
            </a:pPr>
            <a:r>
              <a:rPr lang="en-US" sz="1200" b="1" spc="-10" dirty="0">
                <a:ea typeface="Calibri" panose="020F0502020204030204" pitchFamily="34" charset="0"/>
                <a:cs typeface="Times New Roman" panose="02020603050405020304" pitchFamily="18" charset="0"/>
              </a:rPr>
              <a:t>Excellent computer literacy skills;</a:t>
            </a:r>
            <a:r>
              <a:rPr lang="en-US" sz="1200" spc="-10" dirty="0">
                <a:ea typeface="Calibri" panose="020F0502020204030204" pitchFamily="34" charset="0"/>
                <a:cs typeface="Times New Roman" panose="02020603050405020304" pitchFamily="18" charset="0"/>
              </a:rPr>
              <a:t> Microsoft Office (Microsoft Word, Microsoft Excel, Microsoft PowerPoint, Microsoft Outlook)</a:t>
            </a:r>
          </a:p>
          <a:p>
            <a:pPr marR="0" lvl="0">
              <a:spcBef>
                <a:spcPts val="1200"/>
              </a:spcBef>
              <a:spcAft>
                <a:spcPts val="0"/>
              </a:spcAft>
            </a:pPr>
            <a:r>
              <a:rPr lang="en-US" sz="1200" b="1" spc="-10" dirty="0">
                <a:ea typeface="Calibri" panose="020F0502020204030204" pitchFamily="34" charset="0"/>
                <a:cs typeface="Times New Roman" panose="02020603050405020304" pitchFamily="18" charset="0"/>
              </a:rPr>
              <a:t>Computer Aided Design:</a:t>
            </a:r>
          </a:p>
          <a:p>
            <a:pPr marR="0" lvl="0">
              <a:spcAft>
                <a:spcPts val="0"/>
              </a:spcAft>
            </a:pPr>
            <a:r>
              <a:rPr 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Adobe Photoshop</a:t>
            </a:r>
          </a:p>
          <a:p>
            <a:pPr marR="0" lvl="0">
              <a:spcAft>
                <a:spcPts val="0"/>
              </a:spcAft>
            </a:pPr>
            <a:r>
              <a:rPr 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Adobe Illustrator</a:t>
            </a:r>
          </a:p>
        </p:txBody>
      </p:sp>
      <p:sp>
        <p:nvSpPr>
          <p:cNvPr id="34" name="Arrow: Pentagon 33">
            <a:extLst>
              <a:ext uri="{FF2B5EF4-FFF2-40B4-BE49-F238E27FC236}">
                <a16:creationId xmlns:a16="http://schemas.microsoft.com/office/drawing/2014/main" id="{F31A9945-EA1E-484E-9F85-FC9CB5B5296B}"/>
              </a:ext>
            </a:extLst>
          </p:cNvPr>
          <p:cNvSpPr/>
          <p:nvPr/>
        </p:nvSpPr>
        <p:spPr>
          <a:xfrm>
            <a:off x="0" y="4604901"/>
            <a:ext cx="2653799" cy="298666"/>
          </a:xfrm>
          <a:prstGeom prst="homePlate">
            <a:avLst/>
          </a:prstGeom>
          <a:solidFill>
            <a:srgbClr val="4BACC6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spc="-10" dirty="0">
                <a:solidFill>
                  <a:prstClr val="black"/>
                </a:solidFill>
                <a:latin typeface="Calibri"/>
                <a:cs typeface="Calibri"/>
              </a:rPr>
              <a:t>Education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5" name="Arrow: Pentagon 34">
            <a:extLst>
              <a:ext uri="{FF2B5EF4-FFF2-40B4-BE49-F238E27FC236}">
                <a16:creationId xmlns:a16="http://schemas.microsoft.com/office/drawing/2014/main" id="{30DCEDE5-AF29-436A-85B6-F876F3696AF8}"/>
              </a:ext>
            </a:extLst>
          </p:cNvPr>
          <p:cNvSpPr/>
          <p:nvPr/>
        </p:nvSpPr>
        <p:spPr>
          <a:xfrm>
            <a:off x="12166" y="2759213"/>
            <a:ext cx="2653799" cy="298666"/>
          </a:xfrm>
          <a:prstGeom prst="homePlate">
            <a:avLst/>
          </a:prstGeom>
          <a:solidFill>
            <a:srgbClr val="4BACC6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Core </a:t>
            </a:r>
            <a:r>
              <a:rPr kumimoji="0" lang="en-US" sz="1800" b="1" i="0" u="none" strike="noStrike" kern="0" cap="none" spc="-1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Competenc</a:t>
            </a:r>
            <a:r>
              <a:rPr lang="en-US" b="1" kern="0" spc="-10" dirty="0" err="1">
                <a:solidFill>
                  <a:prstClr val="black"/>
                </a:solidFill>
                <a:latin typeface="Calibri"/>
                <a:cs typeface="Calibri"/>
              </a:rPr>
              <a:t>ies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6" name="Arrow: Pentagon 35">
            <a:extLst>
              <a:ext uri="{FF2B5EF4-FFF2-40B4-BE49-F238E27FC236}">
                <a16:creationId xmlns:a16="http://schemas.microsoft.com/office/drawing/2014/main" id="{F9B58588-D910-4D50-A86C-6F2D7FDB81A2}"/>
              </a:ext>
            </a:extLst>
          </p:cNvPr>
          <p:cNvSpPr/>
          <p:nvPr/>
        </p:nvSpPr>
        <p:spPr>
          <a:xfrm>
            <a:off x="12166" y="1421650"/>
            <a:ext cx="2653799" cy="298666"/>
          </a:xfrm>
          <a:prstGeom prst="homePlate">
            <a:avLst/>
          </a:prstGeom>
          <a:solidFill>
            <a:srgbClr val="4BACC6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Professional Summary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74683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rrow: Pentagon 5">
            <a:extLst>
              <a:ext uri="{FF2B5EF4-FFF2-40B4-BE49-F238E27FC236}">
                <a16:creationId xmlns:a16="http://schemas.microsoft.com/office/drawing/2014/main" id="{92D857B7-A8A3-4F20-AABA-C2FE63518759}"/>
              </a:ext>
            </a:extLst>
          </p:cNvPr>
          <p:cNvSpPr/>
          <p:nvPr/>
        </p:nvSpPr>
        <p:spPr>
          <a:xfrm>
            <a:off x="-12440" y="1857985"/>
            <a:ext cx="2653799" cy="298666"/>
          </a:xfrm>
          <a:prstGeom prst="homePlate">
            <a:avLst/>
          </a:prstGeom>
          <a:solidFill>
            <a:srgbClr val="4BACC6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Achievements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7" name="Arrow: Pentagon 6">
            <a:extLst>
              <a:ext uri="{FF2B5EF4-FFF2-40B4-BE49-F238E27FC236}">
                <a16:creationId xmlns:a16="http://schemas.microsoft.com/office/drawing/2014/main" id="{345D6D25-EEF0-4CA7-AC93-4673DF7C144F}"/>
              </a:ext>
            </a:extLst>
          </p:cNvPr>
          <p:cNvSpPr/>
          <p:nvPr/>
        </p:nvSpPr>
        <p:spPr>
          <a:xfrm>
            <a:off x="10719" y="3777992"/>
            <a:ext cx="2653799" cy="298666"/>
          </a:xfrm>
          <a:prstGeom prst="homePlate">
            <a:avLst/>
          </a:prstGeom>
          <a:solidFill>
            <a:srgbClr val="4BACC6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Leadership Experiences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8" name="Arrow: Pentagon 7">
            <a:extLst>
              <a:ext uri="{FF2B5EF4-FFF2-40B4-BE49-F238E27FC236}">
                <a16:creationId xmlns:a16="http://schemas.microsoft.com/office/drawing/2014/main" id="{92C719E4-A708-4906-8B17-78BBEA587C12}"/>
              </a:ext>
            </a:extLst>
          </p:cNvPr>
          <p:cNvSpPr/>
          <p:nvPr/>
        </p:nvSpPr>
        <p:spPr>
          <a:xfrm>
            <a:off x="10719" y="6226824"/>
            <a:ext cx="2653799" cy="298666"/>
          </a:xfrm>
          <a:prstGeom prst="homePlate">
            <a:avLst/>
          </a:prstGeom>
          <a:solidFill>
            <a:srgbClr val="4BACC6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</a:t>
            </a:r>
            <a:r>
              <a:rPr kumimoji="0" lang="en-US" sz="1800" b="1" i="0" u="none" strike="noStrike" kern="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xtracurricular Activities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ED6FFD8-7DE0-406B-B70D-5E7EC5C8F866}"/>
              </a:ext>
            </a:extLst>
          </p:cNvPr>
          <p:cNvSpPr/>
          <p:nvPr/>
        </p:nvSpPr>
        <p:spPr>
          <a:xfrm>
            <a:off x="-7620" y="9567653"/>
            <a:ext cx="6873240" cy="350706"/>
          </a:xfrm>
          <a:prstGeom prst="rect">
            <a:avLst/>
          </a:prstGeom>
          <a:solidFill>
            <a:srgbClr val="4BACC6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Arrow: Pentagon 9">
            <a:extLst>
              <a:ext uri="{FF2B5EF4-FFF2-40B4-BE49-F238E27FC236}">
                <a16:creationId xmlns:a16="http://schemas.microsoft.com/office/drawing/2014/main" id="{0DEFD92B-81C9-4528-AB57-F1A6897EFEEE}"/>
              </a:ext>
            </a:extLst>
          </p:cNvPr>
          <p:cNvSpPr/>
          <p:nvPr/>
        </p:nvSpPr>
        <p:spPr>
          <a:xfrm>
            <a:off x="-12440" y="236644"/>
            <a:ext cx="2653799" cy="298666"/>
          </a:xfrm>
          <a:prstGeom prst="homePlate">
            <a:avLst/>
          </a:prstGeom>
          <a:solidFill>
            <a:srgbClr val="4BACC6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Highlighted Projects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DF66190-B45B-4C18-BC97-712E35EFFC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897226"/>
              </p:ext>
            </p:extLst>
          </p:nvPr>
        </p:nvGraphicFramePr>
        <p:xfrm>
          <a:off x="236858" y="6691745"/>
          <a:ext cx="6273851" cy="27885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2345">
                  <a:extLst>
                    <a:ext uri="{9D8B030D-6E8A-4147-A177-3AD203B41FA5}">
                      <a16:colId xmlns:a16="http://schemas.microsoft.com/office/drawing/2014/main" val="2142666560"/>
                    </a:ext>
                  </a:extLst>
                </a:gridCol>
                <a:gridCol w="934258">
                  <a:extLst>
                    <a:ext uri="{9D8B030D-6E8A-4147-A177-3AD203B41FA5}">
                      <a16:colId xmlns:a16="http://schemas.microsoft.com/office/drawing/2014/main" val="3771690763"/>
                    </a:ext>
                  </a:extLst>
                </a:gridCol>
                <a:gridCol w="4637248">
                  <a:extLst>
                    <a:ext uri="{9D8B030D-6E8A-4147-A177-3AD203B41FA5}">
                      <a16:colId xmlns:a16="http://schemas.microsoft.com/office/drawing/2014/main" val="893822703"/>
                    </a:ext>
                  </a:extLst>
                </a:gridCol>
              </a:tblGrid>
              <a:tr h="2780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effectLst/>
                        </a:rPr>
                        <a:t>Year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effectLst/>
                        </a:rPr>
                        <a:t>Position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effectLst/>
                        </a:rPr>
                        <a:t>Event/Competition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847595"/>
                  </a:ext>
                </a:extLst>
              </a:tr>
              <a:tr h="2780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Participant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3801787"/>
                  </a:ext>
                </a:extLst>
              </a:tr>
              <a:tr h="2857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2019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200" spc="-10" dirty="0">
                          <a:effectLst/>
                        </a:rPr>
                        <a:t>Participant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8317750"/>
                  </a:ext>
                </a:extLst>
              </a:tr>
              <a:tr h="2780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2019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200" spc="-10" dirty="0">
                          <a:effectLst/>
                        </a:rPr>
                        <a:t>Participant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2660551"/>
                  </a:ext>
                </a:extLst>
              </a:tr>
              <a:tr h="2780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2018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200" spc="-10" dirty="0">
                          <a:effectLst/>
                        </a:rPr>
                        <a:t>Participant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965101"/>
                  </a:ext>
                </a:extLst>
              </a:tr>
              <a:tr h="2780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2018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200" spc="-10" dirty="0">
                          <a:effectLst/>
                        </a:rPr>
                        <a:t>Participant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923567"/>
                  </a:ext>
                </a:extLst>
              </a:tr>
              <a:tr h="2780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2018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200" spc="-10" dirty="0">
                          <a:effectLst/>
                        </a:rPr>
                        <a:t>Participant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831316"/>
                  </a:ext>
                </a:extLst>
              </a:tr>
              <a:tr h="2780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2018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200" spc="-10" dirty="0">
                          <a:effectLst/>
                        </a:rPr>
                        <a:t>Participant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0082697"/>
                  </a:ext>
                </a:extLst>
              </a:tr>
              <a:tr h="2780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2016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200" spc="-10" dirty="0">
                          <a:effectLst/>
                        </a:rPr>
                        <a:t>Participant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902489"/>
                  </a:ext>
                </a:extLst>
              </a:tr>
              <a:tr h="2780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2015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200" spc="-10" dirty="0">
                          <a:effectLst/>
                        </a:rPr>
                        <a:t>Participant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7521570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EAB58A57-428A-4D4F-83BA-4D449C03643B}"/>
              </a:ext>
            </a:extLst>
          </p:cNvPr>
          <p:cNvSpPr txBox="1"/>
          <p:nvPr/>
        </p:nvSpPr>
        <p:spPr>
          <a:xfrm>
            <a:off x="2114778" y="9580420"/>
            <a:ext cx="403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References will be given upon request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10B5409-732E-441A-9178-1D567A3B1CE0}"/>
              </a:ext>
            </a:extLst>
          </p:cNvPr>
          <p:cNvSpPr txBox="1"/>
          <p:nvPr/>
        </p:nvSpPr>
        <p:spPr>
          <a:xfrm>
            <a:off x="-109514" y="2182732"/>
            <a:ext cx="6836562" cy="1528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7490">
              <a:lnSpc>
                <a:spcPts val="1415"/>
              </a:lnSpc>
              <a:tabLst>
                <a:tab pos="409575" algn="l"/>
              </a:tabLst>
            </a:pPr>
            <a:r>
              <a:rPr lang="en-US" sz="1200" b="1" spc="-10" dirty="0">
                <a:solidFill>
                  <a:prstClr val="black"/>
                </a:solidFill>
                <a:cs typeface="Calibri"/>
              </a:rPr>
              <a:t>Achievement 1</a:t>
            </a:r>
          </a:p>
          <a:p>
            <a:pPr marL="523240" lvl="0" indent="-285750">
              <a:lnSpc>
                <a:spcPts val="1415"/>
              </a:lnSpc>
              <a:buFont typeface="+mj-lt"/>
              <a:buAutoNum type="alphaLcParenR"/>
              <a:tabLst>
                <a:tab pos="409575" algn="l"/>
              </a:tabLst>
            </a:pPr>
            <a:r>
              <a:rPr lang="en-US" sz="1200" spc="-50" dirty="0">
                <a:solidFill>
                  <a:prstClr val="black"/>
                </a:solidFill>
                <a:cs typeface="Calibri"/>
              </a:rPr>
              <a:t>Point 1</a:t>
            </a:r>
          </a:p>
          <a:p>
            <a:pPr marL="237490" lvl="0">
              <a:lnSpc>
                <a:spcPts val="1415"/>
              </a:lnSpc>
              <a:tabLst>
                <a:tab pos="409575" algn="l"/>
              </a:tabLst>
            </a:pPr>
            <a:endParaRPr lang="en-US" sz="1200" spc="-50" dirty="0">
              <a:solidFill>
                <a:prstClr val="black"/>
              </a:solidFill>
              <a:cs typeface="Calibri"/>
            </a:endParaRPr>
          </a:p>
          <a:p>
            <a:pPr marL="237490" lvl="0">
              <a:lnSpc>
                <a:spcPts val="1415"/>
              </a:lnSpc>
              <a:tabLst>
                <a:tab pos="409575" algn="l"/>
              </a:tabLst>
            </a:pPr>
            <a:r>
              <a:rPr lang="en-US" sz="1200" b="1" spc="-50" dirty="0">
                <a:solidFill>
                  <a:prstClr val="black"/>
                </a:solidFill>
                <a:cs typeface="Calibri"/>
              </a:rPr>
              <a:t>Achievement 2</a:t>
            </a:r>
          </a:p>
          <a:p>
            <a:pPr marL="523240" lvl="0" indent="-285750">
              <a:lnSpc>
                <a:spcPts val="1415"/>
              </a:lnSpc>
              <a:buFont typeface="+mj-lt"/>
              <a:buAutoNum type="alphaLcParenR"/>
              <a:tabLst>
                <a:tab pos="409575" algn="l"/>
              </a:tabLst>
            </a:pPr>
            <a:r>
              <a:rPr lang="en-US" sz="1200" spc="-10" dirty="0">
                <a:solidFill>
                  <a:prstClr val="black"/>
                </a:solidFill>
                <a:cs typeface="Calibri"/>
              </a:rPr>
              <a:t>Point 1</a:t>
            </a:r>
            <a:r>
              <a:rPr lang="en-US" sz="1200" spc="-15" dirty="0">
                <a:solidFill>
                  <a:prstClr val="black"/>
                </a:solidFill>
                <a:cs typeface="Calibri"/>
              </a:rPr>
              <a:t> </a:t>
            </a:r>
          </a:p>
          <a:p>
            <a:pPr marL="237490" lvl="0">
              <a:lnSpc>
                <a:spcPts val="1415"/>
              </a:lnSpc>
              <a:tabLst>
                <a:tab pos="409575" algn="l"/>
              </a:tabLst>
            </a:pPr>
            <a:r>
              <a:rPr lang="en-US" sz="1200" spc="-15" dirty="0">
                <a:solidFill>
                  <a:prstClr val="black"/>
                </a:solidFill>
                <a:cs typeface="Calibri"/>
              </a:rPr>
              <a:t>                     </a:t>
            </a:r>
          </a:p>
          <a:p>
            <a:pPr marL="237490" lvl="0">
              <a:lnSpc>
                <a:spcPts val="1415"/>
              </a:lnSpc>
              <a:tabLst>
                <a:tab pos="409575" algn="l"/>
              </a:tabLst>
            </a:pPr>
            <a:r>
              <a:rPr lang="en-US" sz="1200" b="1" spc="-50" dirty="0">
                <a:solidFill>
                  <a:prstClr val="black"/>
                </a:solidFill>
                <a:cs typeface="Calibri"/>
              </a:rPr>
              <a:t>Achievement 3</a:t>
            </a:r>
          </a:p>
          <a:p>
            <a:pPr marL="523240" lvl="0" indent="-285750">
              <a:lnSpc>
                <a:spcPts val="1415"/>
              </a:lnSpc>
              <a:buFont typeface="+mj-lt"/>
              <a:buAutoNum type="alphaLcParenR"/>
              <a:tabLst>
                <a:tab pos="409575" algn="l"/>
              </a:tabLst>
            </a:pPr>
            <a:r>
              <a:rPr lang="en-US" sz="1200" spc="-50" dirty="0">
                <a:solidFill>
                  <a:prstClr val="black"/>
                </a:solidFill>
                <a:cs typeface="Calibri"/>
              </a:rPr>
              <a:t>Point 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DF54594-8874-46EA-9BD0-FEAC5B40B1C6}"/>
              </a:ext>
            </a:extLst>
          </p:cNvPr>
          <p:cNvSpPr/>
          <p:nvPr/>
        </p:nvSpPr>
        <p:spPr>
          <a:xfrm>
            <a:off x="-109514" y="4079549"/>
            <a:ext cx="6616980" cy="2067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7490" lvl="0">
              <a:lnSpc>
                <a:spcPts val="1415"/>
              </a:lnSpc>
              <a:tabLst>
                <a:tab pos="409575" algn="l"/>
              </a:tabLst>
            </a:pPr>
            <a:r>
              <a:rPr lang="en-US" sz="1200" b="1" spc="-50" dirty="0">
                <a:solidFill>
                  <a:prstClr val="black"/>
                </a:solidFill>
                <a:cs typeface="Calibri"/>
              </a:rPr>
              <a:t>Event 1, Year - Position</a:t>
            </a:r>
            <a:endParaRPr lang="en-US" sz="1200" spc="-10" dirty="0">
              <a:solidFill>
                <a:prstClr val="black"/>
              </a:solidFill>
              <a:cs typeface="Calibri"/>
            </a:endParaRPr>
          </a:p>
          <a:p>
            <a:pPr marL="523240" lvl="0" indent="-285750">
              <a:lnSpc>
                <a:spcPts val="1415"/>
              </a:lnSpc>
              <a:buFont typeface="+mj-lt"/>
              <a:buAutoNum type="alphaLcParenR"/>
              <a:tabLst>
                <a:tab pos="409575" algn="l"/>
              </a:tabLst>
            </a:pPr>
            <a:r>
              <a:rPr lang="en-US" sz="1200" spc="-10" dirty="0">
                <a:solidFill>
                  <a:prstClr val="black"/>
                </a:solidFill>
                <a:cs typeface="Calibri"/>
              </a:rPr>
              <a:t>Point 1</a:t>
            </a:r>
          </a:p>
          <a:p>
            <a:pPr marL="523240" lvl="0" indent="-285750">
              <a:lnSpc>
                <a:spcPts val="1415"/>
              </a:lnSpc>
              <a:buFont typeface="+mj-lt"/>
              <a:buAutoNum type="alphaLcParenR"/>
              <a:tabLst>
                <a:tab pos="409575" algn="l"/>
              </a:tabLst>
            </a:pPr>
            <a:r>
              <a:rPr lang="en-US" sz="1200" spc="-10" dirty="0">
                <a:solidFill>
                  <a:prstClr val="black"/>
                </a:solidFill>
                <a:cs typeface="Calibri"/>
              </a:rPr>
              <a:t>Point 2</a:t>
            </a:r>
          </a:p>
          <a:p>
            <a:pPr marL="523240" lvl="0" indent="-285750">
              <a:lnSpc>
                <a:spcPts val="1415"/>
              </a:lnSpc>
              <a:buFont typeface="+mj-lt"/>
              <a:buAutoNum type="alphaLcParenR"/>
              <a:tabLst>
                <a:tab pos="409575" algn="l"/>
              </a:tabLst>
            </a:pPr>
            <a:endParaRPr lang="en-US" sz="1200" spc="-10" dirty="0">
              <a:solidFill>
                <a:prstClr val="black"/>
              </a:solidFill>
              <a:cs typeface="Calibri"/>
            </a:endParaRPr>
          </a:p>
          <a:p>
            <a:pPr marL="237490" lvl="0">
              <a:lnSpc>
                <a:spcPts val="1415"/>
              </a:lnSpc>
              <a:tabLst>
                <a:tab pos="409575" algn="l"/>
              </a:tabLst>
            </a:pPr>
            <a:r>
              <a:rPr lang="en-US" sz="1200" b="1" spc="-50" dirty="0">
                <a:solidFill>
                  <a:prstClr val="black"/>
                </a:solidFill>
                <a:cs typeface="Calibri"/>
              </a:rPr>
              <a:t>Event 2, Year - Position</a:t>
            </a:r>
            <a:endParaRPr lang="en-US" sz="1200" b="1" spc="-10" dirty="0">
              <a:solidFill>
                <a:prstClr val="black"/>
              </a:solidFill>
              <a:cs typeface="Calibri"/>
            </a:endParaRPr>
          </a:p>
          <a:p>
            <a:pPr marL="523240" lvl="0" indent="-285750">
              <a:lnSpc>
                <a:spcPts val="1415"/>
              </a:lnSpc>
              <a:buFont typeface="+mj-lt"/>
              <a:buAutoNum type="alphaLcParenR"/>
              <a:tabLst>
                <a:tab pos="409575" algn="l"/>
              </a:tabLst>
            </a:pPr>
            <a:r>
              <a:rPr lang="en-US" sz="1200" spc="-10" dirty="0">
                <a:solidFill>
                  <a:prstClr val="black"/>
                </a:solidFill>
                <a:cs typeface="Calibri"/>
              </a:rPr>
              <a:t>Point 1 </a:t>
            </a:r>
          </a:p>
          <a:p>
            <a:pPr marL="523240" lvl="0" indent="-285750">
              <a:lnSpc>
                <a:spcPts val="1415"/>
              </a:lnSpc>
              <a:buFont typeface="+mj-lt"/>
              <a:buAutoNum type="alphaLcParenR"/>
              <a:tabLst>
                <a:tab pos="409575" algn="l"/>
              </a:tabLst>
            </a:pPr>
            <a:r>
              <a:rPr lang="en-US" sz="1200" spc="-10" dirty="0">
                <a:solidFill>
                  <a:prstClr val="black"/>
                </a:solidFill>
                <a:cs typeface="Calibri"/>
              </a:rPr>
              <a:t>Point 2</a:t>
            </a:r>
          </a:p>
          <a:p>
            <a:pPr marL="523240" lvl="0" indent="-285750">
              <a:lnSpc>
                <a:spcPts val="1415"/>
              </a:lnSpc>
              <a:buFont typeface="+mj-lt"/>
              <a:buAutoNum type="alphaLcParenR"/>
              <a:tabLst>
                <a:tab pos="409575" algn="l"/>
              </a:tabLst>
            </a:pPr>
            <a:endParaRPr lang="en-US" sz="1200" spc="-10" dirty="0">
              <a:solidFill>
                <a:prstClr val="black"/>
              </a:solidFill>
              <a:cs typeface="Calibri"/>
            </a:endParaRPr>
          </a:p>
          <a:p>
            <a:pPr marL="237490" lvl="0">
              <a:lnSpc>
                <a:spcPts val="1415"/>
              </a:lnSpc>
              <a:tabLst>
                <a:tab pos="409575" algn="l"/>
              </a:tabLst>
            </a:pPr>
            <a:r>
              <a:rPr lang="en-US" sz="1200" b="1" spc="-50" dirty="0">
                <a:solidFill>
                  <a:prstClr val="black"/>
                </a:solidFill>
                <a:cs typeface="Calibri"/>
              </a:rPr>
              <a:t>Event 3, Year- Position</a:t>
            </a:r>
            <a:endParaRPr lang="en-US" sz="1200" b="1" spc="-10" dirty="0">
              <a:solidFill>
                <a:prstClr val="black"/>
              </a:solidFill>
              <a:cs typeface="Calibri"/>
            </a:endParaRPr>
          </a:p>
          <a:p>
            <a:pPr marL="523240" lvl="0" indent="-285750">
              <a:lnSpc>
                <a:spcPts val="1415"/>
              </a:lnSpc>
              <a:buFont typeface="+mj-lt"/>
              <a:buAutoNum type="alphaLcParenR"/>
              <a:tabLst>
                <a:tab pos="409575" algn="l"/>
              </a:tabLst>
            </a:pPr>
            <a:r>
              <a:rPr lang="en-US" sz="1200" spc="-10" dirty="0">
                <a:solidFill>
                  <a:prstClr val="black"/>
                </a:solidFill>
                <a:cs typeface="Calibri"/>
              </a:rPr>
              <a:t>Point 1</a:t>
            </a:r>
          </a:p>
          <a:p>
            <a:pPr marL="523240" lvl="0" indent="-285750">
              <a:lnSpc>
                <a:spcPts val="1415"/>
              </a:lnSpc>
              <a:buFont typeface="+mj-lt"/>
              <a:buAutoNum type="alphaLcParenR"/>
              <a:tabLst>
                <a:tab pos="409575" algn="l"/>
              </a:tabLst>
            </a:pPr>
            <a:r>
              <a:rPr lang="en-US" sz="1200" spc="-10" dirty="0">
                <a:solidFill>
                  <a:prstClr val="black"/>
                </a:solidFill>
                <a:cs typeface="Calibri"/>
              </a:rPr>
              <a:t>Point 2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2F3D809-030E-4AD4-A1BD-7ACB1C4FC8A4}"/>
              </a:ext>
            </a:extLst>
          </p:cNvPr>
          <p:cNvSpPr/>
          <p:nvPr/>
        </p:nvSpPr>
        <p:spPr>
          <a:xfrm>
            <a:off x="-109514" y="517929"/>
            <a:ext cx="6616980" cy="1528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7490" lvl="0">
              <a:lnSpc>
                <a:spcPts val="1415"/>
              </a:lnSpc>
              <a:tabLst>
                <a:tab pos="409575" algn="l"/>
              </a:tabLst>
            </a:pPr>
            <a:r>
              <a:rPr lang="en-US" sz="1200" b="1" spc="-50" dirty="0">
                <a:solidFill>
                  <a:prstClr val="black"/>
                </a:solidFill>
                <a:cs typeface="Calibri"/>
              </a:rPr>
              <a:t>Title 1, Year </a:t>
            </a:r>
            <a:endParaRPr lang="en-US" sz="1200" spc="-10" dirty="0">
              <a:solidFill>
                <a:prstClr val="black"/>
              </a:solidFill>
              <a:cs typeface="Calibri"/>
            </a:endParaRPr>
          </a:p>
          <a:p>
            <a:pPr marL="523240" lvl="0" indent="-285750">
              <a:lnSpc>
                <a:spcPts val="1415"/>
              </a:lnSpc>
              <a:buFont typeface="+mj-lt"/>
              <a:buAutoNum type="alphaLcParenR"/>
              <a:tabLst>
                <a:tab pos="409575" algn="l"/>
              </a:tabLst>
            </a:pPr>
            <a:r>
              <a:rPr lang="en-US" sz="1200" spc="-10" dirty="0">
                <a:solidFill>
                  <a:prstClr val="black"/>
                </a:solidFill>
                <a:cs typeface="Calibri"/>
              </a:rPr>
              <a:t>Point 1</a:t>
            </a:r>
          </a:p>
          <a:p>
            <a:pPr marL="523240" lvl="0" indent="-285750">
              <a:lnSpc>
                <a:spcPts val="1415"/>
              </a:lnSpc>
              <a:buFont typeface="+mj-lt"/>
              <a:buAutoNum type="alphaLcParenR"/>
              <a:tabLst>
                <a:tab pos="409575" algn="l"/>
              </a:tabLst>
            </a:pPr>
            <a:r>
              <a:rPr lang="en-US" sz="1200" spc="-10" dirty="0">
                <a:solidFill>
                  <a:prstClr val="black"/>
                </a:solidFill>
                <a:cs typeface="Calibri"/>
              </a:rPr>
              <a:t>Point 2</a:t>
            </a:r>
          </a:p>
          <a:p>
            <a:pPr marL="523240" lvl="0" indent="-285750">
              <a:lnSpc>
                <a:spcPts val="1415"/>
              </a:lnSpc>
              <a:buFont typeface="+mj-lt"/>
              <a:buAutoNum type="alphaLcParenR"/>
              <a:tabLst>
                <a:tab pos="409575" algn="l"/>
              </a:tabLst>
            </a:pPr>
            <a:endParaRPr lang="en-US" sz="1200" spc="-10" dirty="0">
              <a:solidFill>
                <a:prstClr val="black"/>
              </a:solidFill>
              <a:cs typeface="Calibri"/>
            </a:endParaRPr>
          </a:p>
          <a:p>
            <a:pPr marL="237490" lvl="0">
              <a:lnSpc>
                <a:spcPts val="1415"/>
              </a:lnSpc>
              <a:tabLst>
                <a:tab pos="409575" algn="l"/>
              </a:tabLst>
            </a:pPr>
            <a:r>
              <a:rPr lang="en-US" sz="1200" b="1" spc="-50" dirty="0">
                <a:solidFill>
                  <a:prstClr val="black"/>
                </a:solidFill>
                <a:cs typeface="Calibri"/>
              </a:rPr>
              <a:t>Title 2, Year</a:t>
            </a:r>
            <a:endParaRPr lang="en-US" sz="1200" b="1" spc="-10" dirty="0">
              <a:solidFill>
                <a:prstClr val="black"/>
              </a:solidFill>
              <a:cs typeface="Calibri"/>
            </a:endParaRPr>
          </a:p>
          <a:p>
            <a:pPr marL="523240" lvl="0" indent="-285750">
              <a:lnSpc>
                <a:spcPts val="1415"/>
              </a:lnSpc>
              <a:buFont typeface="+mj-lt"/>
              <a:buAutoNum type="alphaLcParenR"/>
              <a:tabLst>
                <a:tab pos="409575" algn="l"/>
              </a:tabLst>
            </a:pPr>
            <a:r>
              <a:rPr lang="en-US" sz="1200" spc="-10" dirty="0">
                <a:solidFill>
                  <a:prstClr val="black"/>
                </a:solidFill>
                <a:cs typeface="Calibri"/>
              </a:rPr>
              <a:t>Point 1 </a:t>
            </a:r>
          </a:p>
          <a:p>
            <a:pPr marL="523240" lvl="0" indent="-285750">
              <a:lnSpc>
                <a:spcPts val="1415"/>
              </a:lnSpc>
              <a:buFont typeface="+mj-lt"/>
              <a:buAutoNum type="alphaLcParenR"/>
              <a:tabLst>
                <a:tab pos="409575" algn="l"/>
              </a:tabLst>
            </a:pPr>
            <a:r>
              <a:rPr lang="en-US" sz="1200" spc="-10" dirty="0">
                <a:solidFill>
                  <a:prstClr val="black"/>
                </a:solidFill>
                <a:cs typeface="Calibri"/>
              </a:rPr>
              <a:t>Point 2</a:t>
            </a:r>
          </a:p>
          <a:p>
            <a:pPr marL="523240" lvl="0" indent="-285750">
              <a:lnSpc>
                <a:spcPts val="1415"/>
              </a:lnSpc>
              <a:buFont typeface="+mj-lt"/>
              <a:buAutoNum type="alphaLcParenR"/>
              <a:tabLst>
                <a:tab pos="409575" algn="l"/>
              </a:tabLst>
            </a:pPr>
            <a:endParaRPr lang="en-US" sz="1200" spc="-10" dirty="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6406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267</Words>
  <Application>Microsoft Office PowerPoint</Application>
  <PresentationFormat>A4 Paper (210x297 mm)</PresentationFormat>
  <Paragraphs>103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Noor Hazwani</dc:creator>
  <cp:lastModifiedBy>Noor Hazwani</cp:lastModifiedBy>
  <cp:revision>4</cp:revision>
  <dcterms:created xsi:type="dcterms:W3CDTF">2019-11-23T04:21:54Z</dcterms:created>
  <dcterms:modified xsi:type="dcterms:W3CDTF">2020-02-29T12:48:47Z</dcterms:modified>
</cp:coreProperties>
</file>